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92" r:id="rId4"/>
    <p:sldId id="293" r:id="rId5"/>
    <p:sldId id="294" r:id="rId6"/>
    <p:sldId id="287" r:id="rId7"/>
    <p:sldId id="288" r:id="rId8"/>
    <p:sldId id="295" r:id="rId9"/>
    <p:sldId id="289" r:id="rId10"/>
    <p:sldId id="290" r:id="rId11"/>
    <p:sldId id="291" r:id="rId12"/>
    <p:sldId id="296" r:id="rId13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A5EDA1-5B86-4B39-9217-1FF3841BFEAF}" v="2" dt="2020-12-11T14:27:30.768"/>
    <p1510:client id="{5ED96090-D1AB-4189-A8D7-51385EB13FD2}" v="71" dt="2020-12-11T12:42:19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ugen Rožić" userId="d5fc8a2e-8ef8-4a69-bec5-89b728d76c4c" providerId="ADAL" clId="{C40C85CB-48FA-4A0D-BD13-25A074C132B8}"/>
    <pc:docChg chg="undo redo custSel mod addSld delSld modSld sldOrd">
      <pc:chgData name="Eugen Rožić" userId="d5fc8a2e-8ef8-4a69-bec5-89b728d76c4c" providerId="ADAL" clId="{C40C85CB-48FA-4A0D-BD13-25A074C132B8}" dt="2020-05-05T16:09:10.167" v="8719" actId="20577"/>
      <pc:docMkLst>
        <pc:docMk/>
      </pc:docMkLst>
      <pc:sldChg chg="modSp">
        <pc:chgData name="Eugen Rožić" userId="d5fc8a2e-8ef8-4a69-bec5-89b728d76c4c" providerId="ADAL" clId="{C40C85CB-48FA-4A0D-BD13-25A074C132B8}" dt="2020-05-04T09:56:49.307" v="92" actId="20577"/>
        <pc:sldMkLst>
          <pc:docMk/>
          <pc:sldMk cId="2361572079" sldId="256"/>
        </pc:sldMkLst>
        <pc:spChg chg="mod">
          <ac:chgData name="Eugen Rožić" userId="d5fc8a2e-8ef8-4a69-bec5-89b728d76c4c" providerId="ADAL" clId="{C40C85CB-48FA-4A0D-BD13-25A074C132B8}" dt="2020-05-04T09:56:20.850" v="19" actId="20577"/>
          <ac:spMkLst>
            <pc:docMk/>
            <pc:sldMk cId="2361572079" sldId="256"/>
            <ac:spMk id="2" creationId="{2E50AC87-5BDC-449A-8F00-878BC31EB5F0}"/>
          </ac:spMkLst>
        </pc:spChg>
        <pc:spChg chg="mod">
          <ac:chgData name="Eugen Rožić" userId="d5fc8a2e-8ef8-4a69-bec5-89b728d76c4c" providerId="ADAL" clId="{C40C85CB-48FA-4A0D-BD13-25A074C132B8}" dt="2020-05-04T09:56:49.307" v="92" actId="20577"/>
          <ac:spMkLst>
            <pc:docMk/>
            <pc:sldMk cId="2361572079" sldId="256"/>
            <ac:spMk id="4" creationId="{62DAF6BC-3766-4575-B553-F9B9B4738F05}"/>
          </ac:spMkLst>
        </pc:spChg>
      </pc:sldChg>
      <pc:sldChg chg="delSp modSp delAnim modAnim">
        <pc:chgData name="Eugen Rožić" userId="d5fc8a2e-8ef8-4a69-bec5-89b728d76c4c" providerId="ADAL" clId="{C40C85CB-48FA-4A0D-BD13-25A074C132B8}" dt="2020-05-05T13:48:56.479" v="8407"/>
        <pc:sldMkLst>
          <pc:docMk/>
          <pc:sldMk cId="2359218220" sldId="258"/>
        </pc:sldMkLst>
        <pc:spChg chg="mod">
          <ac:chgData name="Eugen Rožić" userId="d5fc8a2e-8ef8-4a69-bec5-89b728d76c4c" providerId="ADAL" clId="{C40C85CB-48FA-4A0D-BD13-25A074C132B8}" dt="2020-05-04T09:57:36.539" v="122" actId="20577"/>
          <ac:spMkLst>
            <pc:docMk/>
            <pc:sldMk cId="2359218220" sldId="258"/>
            <ac:spMk id="2" creationId="{279AFF66-66BA-4826-9D49-65EA4E7E3605}"/>
          </ac:spMkLst>
        </pc:spChg>
        <pc:spChg chg="mod">
          <ac:chgData name="Eugen Rožić" userId="d5fc8a2e-8ef8-4a69-bec5-89b728d76c4c" providerId="ADAL" clId="{C40C85CB-48FA-4A0D-BD13-25A074C132B8}" dt="2020-05-05T13:35:05.132" v="8306" actId="20577"/>
          <ac:spMkLst>
            <pc:docMk/>
            <pc:sldMk cId="2359218220" sldId="258"/>
            <ac:spMk id="3" creationId="{C38F1908-8F80-43EF-B477-B1269BA66F6C}"/>
          </ac:spMkLst>
        </pc:spChg>
        <pc:picChg chg="del">
          <ac:chgData name="Eugen Rožić" userId="d5fc8a2e-8ef8-4a69-bec5-89b728d76c4c" providerId="ADAL" clId="{C40C85CB-48FA-4A0D-BD13-25A074C132B8}" dt="2020-05-04T09:57:08.506" v="95" actId="478"/>
          <ac:picMkLst>
            <pc:docMk/>
            <pc:sldMk cId="2359218220" sldId="258"/>
            <ac:picMk id="4" creationId="{2ED649F9-1B84-4240-8BF6-C1E44F36EA65}"/>
          </ac:picMkLst>
        </pc:picChg>
      </pc:sldChg>
      <pc:sldChg chg="modSp add del">
        <pc:chgData name="Eugen Rožić" userId="d5fc8a2e-8ef8-4a69-bec5-89b728d76c4c" providerId="ADAL" clId="{C40C85CB-48FA-4A0D-BD13-25A074C132B8}" dt="2020-05-05T16:09:10.167" v="8719" actId="20577"/>
        <pc:sldMkLst>
          <pc:docMk/>
          <pc:sldMk cId="1096152895" sldId="259"/>
        </pc:sldMkLst>
        <pc:spChg chg="mod">
          <ac:chgData name="Eugen Rožić" userId="d5fc8a2e-8ef8-4a69-bec5-89b728d76c4c" providerId="ADAL" clId="{C40C85CB-48FA-4A0D-BD13-25A074C132B8}" dt="2020-05-05T16:09:10.167" v="8719" actId="20577"/>
          <ac:spMkLst>
            <pc:docMk/>
            <pc:sldMk cId="1096152895" sldId="259"/>
            <ac:spMk id="2" creationId="{51D0CF69-9812-407A-8B2C-61CDEA38AA3E}"/>
          </ac:spMkLst>
        </pc:spChg>
      </pc:sldChg>
      <pc:sldChg chg="modSp add del modAnim">
        <pc:chgData name="Eugen Rožić" userId="d5fc8a2e-8ef8-4a69-bec5-89b728d76c4c" providerId="ADAL" clId="{C40C85CB-48FA-4A0D-BD13-25A074C132B8}" dt="2020-05-05T16:09:04.154" v="8717" actId="20577"/>
        <pc:sldMkLst>
          <pc:docMk/>
          <pc:sldMk cId="3079856808" sldId="260"/>
        </pc:sldMkLst>
        <pc:spChg chg="mod">
          <ac:chgData name="Eugen Rožić" userId="d5fc8a2e-8ef8-4a69-bec5-89b728d76c4c" providerId="ADAL" clId="{C40C85CB-48FA-4A0D-BD13-25A074C132B8}" dt="2020-05-05T16:09:04.154" v="8717" actId="20577"/>
          <ac:spMkLst>
            <pc:docMk/>
            <pc:sldMk cId="3079856808" sldId="260"/>
            <ac:spMk id="2" creationId="{AF2C65B7-D366-4177-ADB7-E63EB88F1F02}"/>
          </ac:spMkLst>
        </pc:spChg>
        <pc:spChg chg="mod">
          <ac:chgData name="Eugen Rožić" userId="d5fc8a2e-8ef8-4a69-bec5-89b728d76c4c" providerId="ADAL" clId="{C40C85CB-48FA-4A0D-BD13-25A074C132B8}" dt="2020-05-05T16:08:31.963" v="8691" actId="27636"/>
          <ac:spMkLst>
            <pc:docMk/>
            <pc:sldMk cId="3079856808" sldId="260"/>
            <ac:spMk id="3" creationId="{43D2DAAA-A122-4F82-A27A-F36B35641555}"/>
          </ac:spMkLst>
        </pc:spChg>
      </pc:sldChg>
      <pc:sldChg chg="modSp add del modAnim">
        <pc:chgData name="Eugen Rožić" userId="d5fc8a2e-8ef8-4a69-bec5-89b728d76c4c" providerId="ADAL" clId="{C40C85CB-48FA-4A0D-BD13-25A074C132B8}" dt="2020-05-05T16:09:07.357" v="8718" actId="20577"/>
        <pc:sldMkLst>
          <pc:docMk/>
          <pc:sldMk cId="3139534896" sldId="261"/>
        </pc:sldMkLst>
        <pc:spChg chg="mod">
          <ac:chgData name="Eugen Rožić" userId="d5fc8a2e-8ef8-4a69-bec5-89b728d76c4c" providerId="ADAL" clId="{C40C85CB-48FA-4A0D-BD13-25A074C132B8}" dt="2020-05-05T16:09:07.357" v="8718" actId="20577"/>
          <ac:spMkLst>
            <pc:docMk/>
            <pc:sldMk cId="3139534896" sldId="261"/>
            <ac:spMk id="2" creationId="{51D0CF69-9812-407A-8B2C-61CDEA38AA3E}"/>
          </ac:spMkLst>
        </pc:spChg>
        <pc:spChg chg="mod">
          <ac:chgData name="Eugen Rožić" userId="d5fc8a2e-8ef8-4a69-bec5-89b728d76c4c" providerId="ADAL" clId="{C40C85CB-48FA-4A0D-BD13-25A074C132B8}" dt="2020-05-05T16:03:27.091" v="8646" actId="20577"/>
          <ac:spMkLst>
            <pc:docMk/>
            <pc:sldMk cId="3139534896" sldId="261"/>
            <ac:spMk id="9" creationId="{9B4D9803-A2C2-4A0B-86BB-D1825B961757}"/>
          </ac:spMkLst>
        </pc:spChg>
      </pc:sldChg>
      <pc:sldChg chg="modSp add del">
        <pc:chgData name="Eugen Rožić" userId="d5fc8a2e-8ef8-4a69-bec5-89b728d76c4c" providerId="ADAL" clId="{C40C85CB-48FA-4A0D-BD13-25A074C132B8}" dt="2020-05-05T16:08:47.696" v="8700" actId="20577"/>
        <pc:sldMkLst>
          <pc:docMk/>
          <pc:sldMk cId="4214280032" sldId="262"/>
        </pc:sldMkLst>
        <pc:spChg chg="mod">
          <ac:chgData name="Eugen Rožić" userId="d5fc8a2e-8ef8-4a69-bec5-89b728d76c4c" providerId="ADAL" clId="{C40C85CB-48FA-4A0D-BD13-25A074C132B8}" dt="2020-05-05T16:08:47.696" v="8700" actId="20577"/>
          <ac:spMkLst>
            <pc:docMk/>
            <pc:sldMk cId="4214280032" sldId="262"/>
            <ac:spMk id="2" creationId="{39674FDD-A7F2-4E0F-91CE-A38A2B4649D6}"/>
          </ac:spMkLst>
        </pc:spChg>
        <pc:spChg chg="mod">
          <ac:chgData name="Eugen Rožić" userId="d5fc8a2e-8ef8-4a69-bec5-89b728d76c4c" providerId="ADAL" clId="{C40C85CB-48FA-4A0D-BD13-25A074C132B8}" dt="2020-05-05T16:05:37.586" v="8681" actId="27636"/>
          <ac:spMkLst>
            <pc:docMk/>
            <pc:sldMk cId="4214280032" sldId="262"/>
            <ac:spMk id="3" creationId="{831BED9E-2B6F-4E52-B36C-1B44045B62ED}"/>
          </ac:spMkLst>
        </pc:spChg>
      </pc:sldChg>
      <pc:sldChg chg="addSp modSp add ord modAnim">
        <pc:chgData name="Eugen Rožić" userId="d5fc8a2e-8ef8-4a69-bec5-89b728d76c4c" providerId="ADAL" clId="{C40C85CB-48FA-4A0D-BD13-25A074C132B8}" dt="2020-05-05T13:42:54.299" v="8372"/>
        <pc:sldMkLst>
          <pc:docMk/>
          <pc:sldMk cId="2641000032" sldId="263"/>
        </pc:sldMkLst>
        <pc:spChg chg="mod">
          <ac:chgData name="Eugen Rožić" userId="d5fc8a2e-8ef8-4a69-bec5-89b728d76c4c" providerId="ADAL" clId="{C40C85CB-48FA-4A0D-BD13-25A074C132B8}" dt="2020-05-05T12:09:18.560" v="4617" actId="20577"/>
          <ac:spMkLst>
            <pc:docMk/>
            <pc:sldMk cId="2641000032" sldId="263"/>
            <ac:spMk id="2" creationId="{279AFF66-66BA-4826-9D49-65EA4E7E3605}"/>
          </ac:spMkLst>
        </pc:spChg>
        <pc:spChg chg="mod">
          <ac:chgData name="Eugen Rožić" userId="d5fc8a2e-8ef8-4a69-bec5-89b728d76c4c" providerId="ADAL" clId="{C40C85CB-48FA-4A0D-BD13-25A074C132B8}" dt="2020-05-05T13:20:41.668" v="6962" actId="20577"/>
          <ac:spMkLst>
            <pc:docMk/>
            <pc:sldMk cId="2641000032" sldId="263"/>
            <ac:spMk id="3" creationId="{C38F1908-8F80-43EF-B477-B1269BA66F6C}"/>
          </ac:spMkLst>
        </pc:spChg>
        <pc:picChg chg="add mod">
          <ac:chgData name="Eugen Rožić" userId="d5fc8a2e-8ef8-4a69-bec5-89b728d76c4c" providerId="ADAL" clId="{C40C85CB-48FA-4A0D-BD13-25A074C132B8}" dt="2020-05-05T12:36:15.197" v="5179" actId="1076"/>
          <ac:picMkLst>
            <pc:docMk/>
            <pc:sldMk cId="2641000032" sldId="263"/>
            <ac:picMk id="4" creationId="{117ECA52-CEC1-4398-85A1-CC5080ACEE9E}"/>
          </ac:picMkLst>
        </pc:picChg>
        <pc:picChg chg="add mod">
          <ac:chgData name="Eugen Rožić" userId="d5fc8a2e-8ef8-4a69-bec5-89b728d76c4c" providerId="ADAL" clId="{C40C85CB-48FA-4A0D-BD13-25A074C132B8}" dt="2020-05-05T12:30:42.334" v="4955" actId="14100"/>
          <ac:picMkLst>
            <pc:docMk/>
            <pc:sldMk cId="2641000032" sldId="263"/>
            <ac:picMk id="5" creationId="{ECEC38C0-3CC1-4B95-84BD-9074EE8FCE86}"/>
          </ac:picMkLst>
        </pc:picChg>
      </pc:sldChg>
      <pc:sldChg chg="addSp delSp modSp add modAnim">
        <pc:chgData name="Eugen Rožić" userId="d5fc8a2e-8ef8-4a69-bec5-89b728d76c4c" providerId="ADAL" clId="{C40C85CB-48FA-4A0D-BD13-25A074C132B8}" dt="2020-05-05T13:45:15.814" v="8381"/>
        <pc:sldMkLst>
          <pc:docMk/>
          <pc:sldMk cId="3183065517" sldId="264"/>
        </pc:sldMkLst>
        <pc:spChg chg="mod">
          <ac:chgData name="Eugen Rožić" userId="d5fc8a2e-8ef8-4a69-bec5-89b728d76c4c" providerId="ADAL" clId="{C40C85CB-48FA-4A0D-BD13-25A074C132B8}" dt="2020-05-05T09:21:00.331" v="178" actId="20577"/>
          <ac:spMkLst>
            <pc:docMk/>
            <pc:sldMk cId="3183065517" sldId="264"/>
            <ac:spMk id="2" creationId="{279AFF66-66BA-4826-9D49-65EA4E7E3605}"/>
          </ac:spMkLst>
        </pc:spChg>
        <pc:spChg chg="mod">
          <ac:chgData name="Eugen Rožić" userId="d5fc8a2e-8ef8-4a69-bec5-89b728d76c4c" providerId="ADAL" clId="{C40C85CB-48FA-4A0D-BD13-25A074C132B8}" dt="2020-05-05T13:20:08.362" v="6949" actId="113"/>
          <ac:spMkLst>
            <pc:docMk/>
            <pc:sldMk cId="3183065517" sldId="264"/>
            <ac:spMk id="3" creationId="{C38F1908-8F80-43EF-B477-B1269BA66F6C}"/>
          </ac:spMkLst>
        </pc:spChg>
        <pc:spChg chg="add del mod">
          <ac:chgData name="Eugen Rožić" userId="d5fc8a2e-8ef8-4a69-bec5-89b728d76c4c" providerId="ADAL" clId="{C40C85CB-48FA-4A0D-BD13-25A074C132B8}" dt="2020-05-05T09:45:51.145" v="1806" actId="478"/>
          <ac:spMkLst>
            <pc:docMk/>
            <pc:sldMk cId="3183065517" sldId="264"/>
            <ac:spMk id="6" creationId="{B3DDC23E-6D9C-4750-8D23-846B180A21DE}"/>
          </ac:spMkLst>
        </pc:spChg>
        <pc:spChg chg="add del mod">
          <ac:chgData name="Eugen Rožić" userId="d5fc8a2e-8ef8-4a69-bec5-89b728d76c4c" providerId="ADAL" clId="{C40C85CB-48FA-4A0D-BD13-25A074C132B8}" dt="2020-05-05T10:05:51.053" v="2120" actId="478"/>
          <ac:spMkLst>
            <pc:docMk/>
            <pc:sldMk cId="3183065517" sldId="264"/>
            <ac:spMk id="7" creationId="{B87AD880-F85A-4C6C-8800-A215DB73378E}"/>
          </ac:spMkLst>
        </pc:spChg>
        <pc:spChg chg="add del mod">
          <ac:chgData name="Eugen Rožić" userId="d5fc8a2e-8ef8-4a69-bec5-89b728d76c4c" providerId="ADAL" clId="{C40C85CB-48FA-4A0D-BD13-25A074C132B8}" dt="2020-05-05T13:14:47.978" v="6855" actId="478"/>
          <ac:spMkLst>
            <pc:docMk/>
            <pc:sldMk cId="3183065517" sldId="264"/>
            <ac:spMk id="8" creationId="{5A483FCA-A057-4730-A6CF-DD5F398E11D3}"/>
          </ac:spMkLst>
        </pc:spChg>
        <pc:spChg chg="add del mod">
          <ac:chgData name="Eugen Rožić" userId="d5fc8a2e-8ef8-4a69-bec5-89b728d76c4c" providerId="ADAL" clId="{C40C85CB-48FA-4A0D-BD13-25A074C132B8}" dt="2020-05-05T09:57:07.066" v="1932" actId="478"/>
          <ac:spMkLst>
            <pc:docMk/>
            <pc:sldMk cId="3183065517" sldId="264"/>
            <ac:spMk id="9" creationId="{9554BA0E-4CDE-4B63-9E34-3BE63F70101B}"/>
          </ac:spMkLst>
        </pc:spChg>
        <pc:spChg chg="add del mod">
          <ac:chgData name="Eugen Rožić" userId="d5fc8a2e-8ef8-4a69-bec5-89b728d76c4c" providerId="ADAL" clId="{C40C85CB-48FA-4A0D-BD13-25A074C132B8}" dt="2020-05-05T10:09:57.701" v="2252" actId="478"/>
          <ac:spMkLst>
            <pc:docMk/>
            <pc:sldMk cId="3183065517" sldId="264"/>
            <ac:spMk id="10" creationId="{AB3E7292-03D7-4C52-B92D-E6C021E635D1}"/>
          </ac:spMkLst>
        </pc:spChg>
        <pc:spChg chg="add del mod">
          <ac:chgData name="Eugen Rožić" userId="d5fc8a2e-8ef8-4a69-bec5-89b728d76c4c" providerId="ADAL" clId="{C40C85CB-48FA-4A0D-BD13-25A074C132B8}" dt="2020-05-05T10:09:57.701" v="2252" actId="478"/>
          <ac:spMkLst>
            <pc:docMk/>
            <pc:sldMk cId="3183065517" sldId="264"/>
            <ac:spMk id="11" creationId="{07C97606-1C31-4A3E-A7EB-1698B582419E}"/>
          </ac:spMkLst>
        </pc:spChg>
        <pc:spChg chg="add del mod">
          <ac:chgData name="Eugen Rožić" userId="d5fc8a2e-8ef8-4a69-bec5-89b728d76c4c" providerId="ADAL" clId="{C40C85CB-48FA-4A0D-BD13-25A074C132B8}" dt="2020-05-05T10:01:39.320" v="2057"/>
          <ac:spMkLst>
            <pc:docMk/>
            <pc:sldMk cId="3183065517" sldId="264"/>
            <ac:spMk id="12" creationId="{64B94158-5C75-470C-BF5D-65D945C4E427}"/>
          </ac:spMkLst>
        </pc:spChg>
        <pc:spChg chg="add del mod">
          <ac:chgData name="Eugen Rožić" userId="d5fc8a2e-8ef8-4a69-bec5-89b728d76c4c" providerId="ADAL" clId="{C40C85CB-48FA-4A0D-BD13-25A074C132B8}" dt="2020-05-05T13:14:47.978" v="6855" actId="478"/>
          <ac:spMkLst>
            <pc:docMk/>
            <pc:sldMk cId="3183065517" sldId="264"/>
            <ac:spMk id="13" creationId="{25D27416-D851-45C7-87EF-13EEE6083F76}"/>
          </ac:spMkLst>
        </pc:spChg>
        <pc:spChg chg="add del mod">
          <ac:chgData name="Eugen Rožić" userId="d5fc8a2e-8ef8-4a69-bec5-89b728d76c4c" providerId="ADAL" clId="{C40C85CB-48FA-4A0D-BD13-25A074C132B8}" dt="2020-05-05T10:08:01.261" v="2201" actId="478"/>
          <ac:spMkLst>
            <pc:docMk/>
            <pc:sldMk cId="3183065517" sldId="264"/>
            <ac:spMk id="14" creationId="{9AA71E6B-C629-4EA6-9119-B45D86FEE103}"/>
          </ac:spMkLst>
        </pc:spChg>
        <pc:spChg chg="add mod">
          <ac:chgData name="Eugen Rožić" userId="d5fc8a2e-8ef8-4a69-bec5-89b728d76c4c" providerId="ADAL" clId="{C40C85CB-48FA-4A0D-BD13-25A074C132B8}" dt="2020-05-05T13:16:56.189" v="6914" actId="1076"/>
          <ac:spMkLst>
            <pc:docMk/>
            <pc:sldMk cId="3183065517" sldId="264"/>
            <ac:spMk id="15" creationId="{FA13B26A-5BAB-4333-AA73-0FD396D3D65B}"/>
          </ac:spMkLst>
        </pc:spChg>
        <pc:spChg chg="add mod">
          <ac:chgData name="Eugen Rožić" userId="d5fc8a2e-8ef8-4a69-bec5-89b728d76c4c" providerId="ADAL" clId="{C40C85CB-48FA-4A0D-BD13-25A074C132B8}" dt="2020-05-05T13:16:56.189" v="6914" actId="1076"/>
          <ac:spMkLst>
            <pc:docMk/>
            <pc:sldMk cId="3183065517" sldId="264"/>
            <ac:spMk id="16" creationId="{0DB2FBD9-55B0-4D98-9016-9269D87E788F}"/>
          </ac:spMkLst>
        </pc:spChg>
        <pc:spChg chg="add del mod">
          <ac:chgData name="Eugen Rožić" userId="d5fc8a2e-8ef8-4a69-bec5-89b728d76c4c" providerId="ADAL" clId="{C40C85CB-48FA-4A0D-BD13-25A074C132B8}" dt="2020-05-05T13:14:42.860" v="6854" actId="478"/>
          <ac:spMkLst>
            <pc:docMk/>
            <pc:sldMk cId="3183065517" sldId="264"/>
            <ac:spMk id="17" creationId="{77F03323-FAF7-4BA1-B007-157C79950E0E}"/>
          </ac:spMkLst>
        </pc:spChg>
        <pc:spChg chg="add mod">
          <ac:chgData name="Eugen Rožić" userId="d5fc8a2e-8ef8-4a69-bec5-89b728d76c4c" providerId="ADAL" clId="{C40C85CB-48FA-4A0D-BD13-25A074C132B8}" dt="2020-05-05T13:16:56.189" v="6914" actId="1076"/>
          <ac:spMkLst>
            <pc:docMk/>
            <pc:sldMk cId="3183065517" sldId="264"/>
            <ac:spMk id="18" creationId="{7D18CB4C-D742-41B1-A996-53DEBF043225}"/>
          </ac:spMkLst>
        </pc:spChg>
        <pc:picChg chg="add del mod">
          <ac:chgData name="Eugen Rožić" userId="d5fc8a2e-8ef8-4a69-bec5-89b728d76c4c" providerId="ADAL" clId="{C40C85CB-48FA-4A0D-BD13-25A074C132B8}" dt="2020-05-05T09:33:56.775" v="1635"/>
          <ac:picMkLst>
            <pc:docMk/>
            <pc:sldMk cId="3183065517" sldId="264"/>
            <ac:picMk id="4" creationId="{0F045897-FB43-452C-8E47-B68AB8A6EE41}"/>
          </ac:picMkLst>
        </pc:picChg>
        <pc:picChg chg="add mod">
          <ac:chgData name="Eugen Rožić" userId="d5fc8a2e-8ef8-4a69-bec5-89b728d76c4c" providerId="ADAL" clId="{C40C85CB-48FA-4A0D-BD13-25A074C132B8}" dt="2020-05-05T13:16:06.118" v="6908" actId="1076"/>
          <ac:picMkLst>
            <pc:docMk/>
            <pc:sldMk cId="3183065517" sldId="264"/>
            <ac:picMk id="5" creationId="{E11B1864-9AAF-46CC-9F72-5C19177432C0}"/>
          </ac:picMkLst>
        </pc:picChg>
      </pc:sldChg>
      <pc:sldChg chg="addSp modSp add modAnim">
        <pc:chgData name="Eugen Rožić" userId="d5fc8a2e-8ef8-4a69-bec5-89b728d76c4c" providerId="ADAL" clId="{C40C85CB-48FA-4A0D-BD13-25A074C132B8}" dt="2020-05-05T13:43:42.372" v="8375"/>
        <pc:sldMkLst>
          <pc:docMk/>
          <pc:sldMk cId="3985399320" sldId="265"/>
        </pc:sldMkLst>
        <pc:spChg chg="mod">
          <ac:chgData name="Eugen Rožić" userId="d5fc8a2e-8ef8-4a69-bec5-89b728d76c4c" providerId="ADAL" clId="{C40C85CB-48FA-4A0D-BD13-25A074C132B8}" dt="2020-05-05T10:15:11.069" v="2424" actId="20577"/>
          <ac:spMkLst>
            <pc:docMk/>
            <pc:sldMk cId="3985399320" sldId="265"/>
            <ac:spMk id="2" creationId="{279AFF66-66BA-4826-9D49-65EA4E7E3605}"/>
          </ac:spMkLst>
        </pc:spChg>
        <pc:spChg chg="mod">
          <ac:chgData name="Eugen Rožić" userId="d5fc8a2e-8ef8-4a69-bec5-89b728d76c4c" providerId="ADAL" clId="{C40C85CB-48FA-4A0D-BD13-25A074C132B8}" dt="2020-05-05T10:23:35.714" v="2488" actId="20577"/>
          <ac:spMkLst>
            <pc:docMk/>
            <pc:sldMk cId="3985399320" sldId="265"/>
            <ac:spMk id="3" creationId="{C38F1908-8F80-43EF-B477-B1269BA66F6C}"/>
          </ac:spMkLst>
        </pc:spChg>
        <pc:picChg chg="add mod">
          <ac:chgData name="Eugen Rožić" userId="d5fc8a2e-8ef8-4a69-bec5-89b728d76c4c" providerId="ADAL" clId="{C40C85CB-48FA-4A0D-BD13-25A074C132B8}" dt="2020-05-05T10:23:46.013" v="2490" actId="1076"/>
          <ac:picMkLst>
            <pc:docMk/>
            <pc:sldMk cId="3985399320" sldId="265"/>
            <ac:picMk id="5" creationId="{13E8AE23-9EE6-424A-952A-0A0A12ACD22D}"/>
          </ac:picMkLst>
        </pc:picChg>
      </pc:sldChg>
      <pc:sldChg chg="addSp delSp modSp add modAnim">
        <pc:chgData name="Eugen Rožić" userId="d5fc8a2e-8ef8-4a69-bec5-89b728d76c4c" providerId="ADAL" clId="{C40C85CB-48FA-4A0D-BD13-25A074C132B8}" dt="2020-05-05T13:48:23.039" v="8405" actId="1036"/>
        <pc:sldMkLst>
          <pc:docMk/>
          <pc:sldMk cId="3690022951" sldId="266"/>
        </pc:sldMkLst>
        <pc:spChg chg="mod">
          <ac:chgData name="Eugen Rožić" userId="d5fc8a2e-8ef8-4a69-bec5-89b728d76c4c" providerId="ADAL" clId="{C40C85CB-48FA-4A0D-BD13-25A074C132B8}" dt="2020-05-05T12:44:36.933" v="5207" actId="20577"/>
          <ac:spMkLst>
            <pc:docMk/>
            <pc:sldMk cId="3690022951" sldId="266"/>
            <ac:spMk id="2" creationId="{279AFF66-66BA-4826-9D49-65EA4E7E3605}"/>
          </ac:spMkLst>
        </pc:spChg>
        <pc:spChg chg="mod">
          <ac:chgData name="Eugen Rožić" userId="d5fc8a2e-8ef8-4a69-bec5-89b728d76c4c" providerId="ADAL" clId="{C40C85CB-48FA-4A0D-BD13-25A074C132B8}" dt="2020-05-05T13:47:41.752" v="8393" actId="27636"/>
          <ac:spMkLst>
            <pc:docMk/>
            <pc:sldMk cId="3690022951" sldId="266"/>
            <ac:spMk id="3" creationId="{C38F1908-8F80-43EF-B477-B1269BA66F6C}"/>
          </ac:spMkLst>
        </pc:spChg>
        <pc:spChg chg="add mod">
          <ac:chgData name="Eugen Rožić" userId="d5fc8a2e-8ef8-4a69-bec5-89b728d76c4c" providerId="ADAL" clId="{C40C85CB-48FA-4A0D-BD13-25A074C132B8}" dt="2020-05-05T13:18:36.644" v="6939" actId="1035"/>
          <ac:spMkLst>
            <pc:docMk/>
            <pc:sldMk cId="3690022951" sldId="266"/>
            <ac:spMk id="4" creationId="{16CB0CEA-131A-4841-BEF2-084E1AA726A2}"/>
          </ac:spMkLst>
        </pc:spChg>
        <pc:spChg chg="add mod">
          <ac:chgData name="Eugen Rožić" userId="d5fc8a2e-8ef8-4a69-bec5-89b728d76c4c" providerId="ADAL" clId="{C40C85CB-48FA-4A0D-BD13-25A074C132B8}" dt="2020-05-05T13:18:31.906" v="6929" actId="1036"/>
          <ac:spMkLst>
            <pc:docMk/>
            <pc:sldMk cId="3690022951" sldId="266"/>
            <ac:spMk id="5" creationId="{FA6A2EDB-F6BD-4E9E-9659-6A3DE6C7A3C7}"/>
          </ac:spMkLst>
        </pc:spChg>
        <pc:spChg chg="add del mod">
          <ac:chgData name="Eugen Rožić" userId="d5fc8a2e-8ef8-4a69-bec5-89b728d76c4c" providerId="ADAL" clId="{C40C85CB-48FA-4A0D-BD13-25A074C132B8}" dt="2020-05-05T13:13:45.338" v="6841" actId="478"/>
          <ac:spMkLst>
            <pc:docMk/>
            <pc:sldMk cId="3690022951" sldId="266"/>
            <ac:spMk id="6" creationId="{F2D6B417-60D7-4C59-88F5-86F5BE9F640A}"/>
          </ac:spMkLst>
        </pc:spChg>
        <pc:spChg chg="add mod">
          <ac:chgData name="Eugen Rožić" userId="d5fc8a2e-8ef8-4a69-bec5-89b728d76c4c" providerId="ADAL" clId="{C40C85CB-48FA-4A0D-BD13-25A074C132B8}" dt="2020-05-05T13:48:18.384" v="8404" actId="1036"/>
          <ac:spMkLst>
            <pc:docMk/>
            <pc:sldMk cId="3690022951" sldId="266"/>
            <ac:spMk id="7" creationId="{493C55F3-0BD1-453D-96B7-ACE5EB1EC0E4}"/>
          </ac:spMkLst>
        </pc:spChg>
        <pc:spChg chg="add mod">
          <ac:chgData name="Eugen Rožić" userId="d5fc8a2e-8ef8-4a69-bec5-89b728d76c4c" providerId="ADAL" clId="{C40C85CB-48FA-4A0D-BD13-25A074C132B8}" dt="2020-05-05T13:48:23.039" v="8405" actId="1036"/>
          <ac:spMkLst>
            <pc:docMk/>
            <pc:sldMk cId="3690022951" sldId="266"/>
            <ac:spMk id="8" creationId="{A3F40AB6-2544-47FD-92FC-6A38209C4FF9}"/>
          </ac:spMkLst>
        </pc:spChg>
        <pc:spChg chg="add mod">
          <ac:chgData name="Eugen Rožić" userId="d5fc8a2e-8ef8-4a69-bec5-89b728d76c4c" providerId="ADAL" clId="{C40C85CB-48FA-4A0D-BD13-25A074C132B8}" dt="2020-05-05T13:19:41.358" v="6946" actId="14100"/>
          <ac:spMkLst>
            <pc:docMk/>
            <pc:sldMk cId="3690022951" sldId="266"/>
            <ac:spMk id="9" creationId="{D0565E3D-9A06-4E44-B8B5-3DCE8A6DFC35}"/>
          </ac:spMkLst>
        </pc:spChg>
      </pc:sldChg>
      <pc:sldChg chg="addSp delSp modSp add mod setBg modAnim">
        <pc:chgData name="Eugen Rožić" userId="d5fc8a2e-8ef8-4a69-bec5-89b728d76c4c" providerId="ADAL" clId="{C40C85CB-48FA-4A0D-BD13-25A074C132B8}" dt="2020-05-05T13:31:27.409" v="7766" actId="1076"/>
        <pc:sldMkLst>
          <pc:docMk/>
          <pc:sldMk cId="2166072926" sldId="267"/>
        </pc:sldMkLst>
        <pc:spChg chg="mod">
          <ac:chgData name="Eugen Rožić" userId="d5fc8a2e-8ef8-4a69-bec5-89b728d76c4c" providerId="ADAL" clId="{C40C85CB-48FA-4A0D-BD13-25A074C132B8}" dt="2020-05-05T13:26:06.899" v="7164" actId="26606"/>
          <ac:spMkLst>
            <pc:docMk/>
            <pc:sldMk cId="2166072926" sldId="267"/>
            <ac:spMk id="2" creationId="{279AFF66-66BA-4826-9D49-65EA4E7E3605}"/>
          </ac:spMkLst>
        </pc:spChg>
        <pc:spChg chg="mod">
          <ac:chgData name="Eugen Rožić" userId="d5fc8a2e-8ef8-4a69-bec5-89b728d76c4c" providerId="ADAL" clId="{C40C85CB-48FA-4A0D-BD13-25A074C132B8}" dt="2020-05-05T13:31:12.420" v="7765" actId="14100"/>
          <ac:spMkLst>
            <pc:docMk/>
            <pc:sldMk cId="2166072926" sldId="267"/>
            <ac:spMk id="3" creationId="{C38F1908-8F80-43EF-B477-B1269BA66F6C}"/>
          </ac:spMkLst>
        </pc:spChg>
        <pc:spChg chg="add del">
          <ac:chgData name="Eugen Rožić" userId="d5fc8a2e-8ef8-4a69-bec5-89b728d76c4c" providerId="ADAL" clId="{C40C85CB-48FA-4A0D-BD13-25A074C132B8}" dt="2020-05-05T13:26:06.899" v="7164" actId="26606"/>
          <ac:spMkLst>
            <pc:docMk/>
            <pc:sldMk cId="2166072926" sldId="267"/>
            <ac:spMk id="12" creationId="{5E39A796-BE83-48B1-B33F-35C4A32AAB57}"/>
          </ac:spMkLst>
        </pc:spChg>
        <pc:spChg chg="add del">
          <ac:chgData name="Eugen Rožić" userId="d5fc8a2e-8ef8-4a69-bec5-89b728d76c4c" providerId="ADAL" clId="{C40C85CB-48FA-4A0D-BD13-25A074C132B8}" dt="2020-05-05T13:26:06.899" v="7164" actId="26606"/>
          <ac:spMkLst>
            <pc:docMk/>
            <pc:sldMk cId="2166072926" sldId="267"/>
            <ac:spMk id="14" creationId="{72F84B47-E267-4194-8194-831DB7B5547F}"/>
          </ac:spMkLst>
        </pc:spChg>
        <pc:picChg chg="del">
          <ac:chgData name="Eugen Rožić" userId="d5fc8a2e-8ef8-4a69-bec5-89b728d76c4c" providerId="ADAL" clId="{C40C85CB-48FA-4A0D-BD13-25A074C132B8}" dt="2020-05-05T13:25:47.163" v="7158" actId="478"/>
          <ac:picMkLst>
            <pc:docMk/>
            <pc:sldMk cId="2166072926" sldId="267"/>
            <ac:picMk id="4" creationId="{117ECA52-CEC1-4398-85A1-CC5080ACEE9E}"/>
          </ac:picMkLst>
        </pc:picChg>
        <pc:picChg chg="del">
          <ac:chgData name="Eugen Rožić" userId="d5fc8a2e-8ef8-4a69-bec5-89b728d76c4c" providerId="ADAL" clId="{C40C85CB-48FA-4A0D-BD13-25A074C132B8}" dt="2020-05-05T13:25:45.943" v="7157" actId="478"/>
          <ac:picMkLst>
            <pc:docMk/>
            <pc:sldMk cId="2166072926" sldId="267"/>
            <ac:picMk id="5" creationId="{ECEC38C0-3CC1-4B95-84BD-9074EE8FCE86}"/>
          </ac:picMkLst>
        </pc:picChg>
        <pc:picChg chg="add mod">
          <ac:chgData name="Eugen Rožić" userId="d5fc8a2e-8ef8-4a69-bec5-89b728d76c4c" providerId="ADAL" clId="{C40C85CB-48FA-4A0D-BD13-25A074C132B8}" dt="2020-05-05T13:31:27.409" v="7766" actId="1076"/>
          <ac:picMkLst>
            <pc:docMk/>
            <pc:sldMk cId="2166072926" sldId="267"/>
            <ac:picMk id="7" creationId="{E66CD9E3-A2E5-46A4-8DB4-075A8FB91AA7}"/>
          </ac:picMkLst>
        </pc:picChg>
      </pc:sldChg>
      <pc:sldChg chg="addSp delSp modSp add modAnim">
        <pc:chgData name="Eugen Rožić" userId="d5fc8a2e-8ef8-4a69-bec5-89b728d76c4c" providerId="ADAL" clId="{C40C85CB-48FA-4A0D-BD13-25A074C132B8}" dt="2020-05-05T13:54:55.174" v="8424" actId="14100"/>
        <pc:sldMkLst>
          <pc:docMk/>
          <pc:sldMk cId="3494281038" sldId="268"/>
        </pc:sldMkLst>
        <pc:spChg chg="mod">
          <ac:chgData name="Eugen Rožić" userId="d5fc8a2e-8ef8-4a69-bec5-89b728d76c4c" providerId="ADAL" clId="{C40C85CB-48FA-4A0D-BD13-25A074C132B8}" dt="2020-05-05T13:37:26.430" v="8343" actId="1076"/>
          <ac:spMkLst>
            <pc:docMk/>
            <pc:sldMk cId="3494281038" sldId="268"/>
            <ac:spMk id="3" creationId="{C38F1908-8F80-43EF-B477-B1269BA66F6C}"/>
          </ac:spMkLst>
        </pc:spChg>
        <pc:picChg chg="add mod">
          <ac:chgData name="Eugen Rožić" userId="d5fc8a2e-8ef8-4a69-bec5-89b728d76c4c" providerId="ADAL" clId="{C40C85CB-48FA-4A0D-BD13-25A074C132B8}" dt="2020-05-05T13:37:15.354" v="8339" actId="1076"/>
          <ac:picMkLst>
            <pc:docMk/>
            <pc:sldMk cId="3494281038" sldId="268"/>
            <ac:picMk id="5" creationId="{EA2E645F-4EC9-497E-A2F0-9A944A52D017}"/>
          </ac:picMkLst>
        </pc:picChg>
        <pc:picChg chg="del">
          <ac:chgData name="Eugen Rožić" userId="d5fc8a2e-8ef8-4a69-bec5-89b728d76c4c" providerId="ADAL" clId="{C40C85CB-48FA-4A0D-BD13-25A074C132B8}" dt="2020-05-05T13:30:58.858" v="7763" actId="478"/>
          <ac:picMkLst>
            <pc:docMk/>
            <pc:sldMk cId="3494281038" sldId="268"/>
            <ac:picMk id="7" creationId="{E66CD9E3-A2E5-46A4-8DB4-075A8FB91AA7}"/>
          </ac:picMkLst>
        </pc:picChg>
        <pc:picChg chg="add mod ord">
          <ac:chgData name="Eugen Rožić" userId="d5fc8a2e-8ef8-4a69-bec5-89b728d76c4c" providerId="ADAL" clId="{C40C85CB-48FA-4A0D-BD13-25A074C132B8}" dt="2020-05-05T13:40:57.346" v="8363" actId="166"/>
          <ac:picMkLst>
            <pc:docMk/>
            <pc:sldMk cId="3494281038" sldId="268"/>
            <ac:picMk id="8" creationId="{68BDDAF7-B380-476F-AE92-2F36339B46AC}"/>
          </ac:picMkLst>
        </pc:picChg>
        <pc:picChg chg="add mod ord">
          <ac:chgData name="Eugen Rožić" userId="d5fc8a2e-8ef8-4a69-bec5-89b728d76c4c" providerId="ADAL" clId="{C40C85CB-48FA-4A0D-BD13-25A074C132B8}" dt="2020-05-05T13:54:55.174" v="8424" actId="14100"/>
          <ac:picMkLst>
            <pc:docMk/>
            <pc:sldMk cId="3494281038" sldId="268"/>
            <ac:picMk id="10" creationId="{2275FA9F-5ACB-4FA3-BD62-D499AC810710}"/>
          </ac:picMkLst>
        </pc:picChg>
      </pc:sldChg>
      <pc:sldChg chg="delSp modSp add del ord modAnim">
        <pc:chgData name="Eugen Rožić" userId="d5fc8a2e-8ef8-4a69-bec5-89b728d76c4c" providerId="ADAL" clId="{C40C85CB-48FA-4A0D-BD13-25A074C132B8}" dt="2020-05-05T16:05:44.725" v="8682" actId="2696"/>
        <pc:sldMkLst>
          <pc:docMk/>
          <pc:sldMk cId="3942664110" sldId="269"/>
        </pc:sldMkLst>
        <pc:spChg chg="mod">
          <ac:chgData name="Eugen Rožić" userId="d5fc8a2e-8ef8-4a69-bec5-89b728d76c4c" providerId="ADAL" clId="{C40C85CB-48FA-4A0D-BD13-25A074C132B8}" dt="2020-05-05T13:49:33.699" v="8420" actId="20577"/>
          <ac:spMkLst>
            <pc:docMk/>
            <pc:sldMk cId="3942664110" sldId="269"/>
            <ac:spMk id="2" creationId="{279AFF66-66BA-4826-9D49-65EA4E7E3605}"/>
          </ac:spMkLst>
        </pc:spChg>
        <pc:spChg chg="mod">
          <ac:chgData name="Eugen Rožić" userId="d5fc8a2e-8ef8-4a69-bec5-89b728d76c4c" providerId="ADAL" clId="{C40C85CB-48FA-4A0D-BD13-25A074C132B8}" dt="2020-05-05T13:59:46.760" v="8448" actId="5793"/>
          <ac:spMkLst>
            <pc:docMk/>
            <pc:sldMk cId="3942664110" sldId="269"/>
            <ac:spMk id="3" creationId="{C38F1908-8F80-43EF-B477-B1269BA66F6C}"/>
          </ac:spMkLst>
        </pc:spChg>
        <pc:picChg chg="del">
          <ac:chgData name="Eugen Rožić" userId="d5fc8a2e-8ef8-4a69-bec5-89b728d76c4c" providerId="ADAL" clId="{C40C85CB-48FA-4A0D-BD13-25A074C132B8}" dt="2020-05-05T13:55:52.602" v="8426" actId="478"/>
          <ac:picMkLst>
            <pc:docMk/>
            <pc:sldMk cId="3942664110" sldId="269"/>
            <ac:picMk id="7" creationId="{E66CD9E3-A2E5-46A4-8DB4-075A8FB91AA7}"/>
          </ac:picMkLst>
        </pc:picChg>
      </pc:sldChg>
      <pc:sldChg chg="modSp add modAnim">
        <pc:chgData name="Eugen Rožić" userId="d5fc8a2e-8ef8-4a69-bec5-89b728d76c4c" providerId="ADAL" clId="{C40C85CB-48FA-4A0D-BD13-25A074C132B8}" dt="2020-05-05T16:06:41.139" v="8683"/>
        <pc:sldMkLst>
          <pc:docMk/>
          <pc:sldMk cId="413225781" sldId="270"/>
        </pc:sldMkLst>
        <pc:spChg chg="mod">
          <ac:chgData name="Eugen Rožić" userId="d5fc8a2e-8ef8-4a69-bec5-89b728d76c4c" providerId="ADAL" clId="{C40C85CB-48FA-4A0D-BD13-25A074C132B8}" dt="2020-05-05T15:48:18.974" v="8475" actId="20577"/>
          <ac:spMkLst>
            <pc:docMk/>
            <pc:sldMk cId="413225781" sldId="270"/>
            <ac:spMk id="2" creationId="{279AFF66-66BA-4826-9D49-65EA4E7E3605}"/>
          </ac:spMkLst>
        </pc:spChg>
      </pc:sldChg>
    </pc:docChg>
  </pc:docChgLst>
  <pc:docChgLst>
    <pc:chgData name="Eugen Rožić" userId="d5fc8a2e-8ef8-4a69-bec5-89b728d76c4c" providerId="ADAL" clId="{5ED96090-D1AB-4189-A8D7-51385EB13FD2}"/>
    <pc:docChg chg="undo custSel addSld delSld modSld sldOrd">
      <pc:chgData name="Eugen Rožić" userId="d5fc8a2e-8ef8-4a69-bec5-89b728d76c4c" providerId="ADAL" clId="{5ED96090-D1AB-4189-A8D7-51385EB13FD2}" dt="2020-12-11T12:44:47.262" v="16751" actId="403"/>
      <pc:docMkLst>
        <pc:docMk/>
      </pc:docMkLst>
      <pc:sldChg chg="addSp delSp modSp mod">
        <pc:chgData name="Eugen Rožić" userId="d5fc8a2e-8ef8-4a69-bec5-89b728d76c4c" providerId="ADAL" clId="{5ED96090-D1AB-4189-A8D7-51385EB13FD2}" dt="2020-11-21T17:14:56.313" v="7244" actId="1036"/>
        <pc:sldMkLst>
          <pc:docMk/>
          <pc:sldMk cId="2361572079" sldId="256"/>
        </pc:sldMkLst>
        <pc:spChg chg="mod">
          <ac:chgData name="Eugen Rožić" userId="d5fc8a2e-8ef8-4a69-bec5-89b728d76c4c" providerId="ADAL" clId="{5ED96090-D1AB-4189-A8D7-51385EB13FD2}" dt="2020-11-21T17:14:56.313" v="7244" actId="1036"/>
          <ac:spMkLst>
            <pc:docMk/>
            <pc:sldMk cId="2361572079" sldId="256"/>
            <ac:spMk id="2" creationId="{2E50AC87-5BDC-449A-8F00-878BC31EB5F0}"/>
          </ac:spMkLst>
        </pc:spChg>
        <pc:spChg chg="add del mod">
          <ac:chgData name="Eugen Rožić" userId="d5fc8a2e-8ef8-4a69-bec5-89b728d76c4c" providerId="ADAL" clId="{5ED96090-D1AB-4189-A8D7-51385EB13FD2}" dt="2020-11-21T17:14:52.843" v="7224" actId="478"/>
          <ac:spMkLst>
            <pc:docMk/>
            <pc:sldMk cId="2361572079" sldId="256"/>
            <ac:spMk id="4" creationId="{62DAF6BC-3766-4575-B553-F9B9B4738F05}"/>
          </ac:spMkLst>
        </pc:spChg>
      </pc:sldChg>
      <pc:sldChg chg="modSp mod modAnim">
        <pc:chgData name="Eugen Rožić" userId="d5fc8a2e-8ef8-4a69-bec5-89b728d76c4c" providerId="ADAL" clId="{5ED96090-D1AB-4189-A8D7-51385EB13FD2}" dt="2020-12-11T12:33:46.405" v="16690"/>
        <pc:sldMkLst>
          <pc:docMk/>
          <pc:sldMk cId="2359218220" sldId="258"/>
        </pc:sldMkLst>
        <pc:spChg chg="mod">
          <ac:chgData name="Eugen Rožić" userId="d5fc8a2e-8ef8-4a69-bec5-89b728d76c4c" providerId="ADAL" clId="{5ED96090-D1AB-4189-A8D7-51385EB13FD2}" dt="2020-11-21T17:15:13.438" v="7245" actId="6549"/>
          <ac:spMkLst>
            <pc:docMk/>
            <pc:sldMk cId="2359218220" sldId="258"/>
            <ac:spMk id="2" creationId="{279AFF66-66BA-4826-9D49-65EA4E7E3605}"/>
          </ac:spMkLst>
        </pc:spChg>
        <pc:spChg chg="mod">
          <ac:chgData name="Eugen Rožić" userId="d5fc8a2e-8ef8-4a69-bec5-89b728d76c4c" providerId="ADAL" clId="{5ED96090-D1AB-4189-A8D7-51385EB13FD2}" dt="2020-11-21T18:28:18.539" v="10180" actId="948"/>
          <ac:spMkLst>
            <pc:docMk/>
            <pc:sldMk cId="2359218220" sldId="258"/>
            <ac:spMk id="3" creationId="{C38F1908-8F80-43EF-B477-B1269BA66F6C}"/>
          </ac:spMkLst>
        </pc:spChg>
      </pc:sldChg>
      <pc:sldChg chg="del">
        <pc:chgData name="Eugen Rožić" userId="d5fc8a2e-8ef8-4a69-bec5-89b728d76c4c" providerId="ADAL" clId="{5ED96090-D1AB-4189-A8D7-51385EB13FD2}" dt="2020-11-17T17:58:17.729" v="2935" actId="47"/>
        <pc:sldMkLst>
          <pc:docMk/>
          <pc:sldMk cId="3690022951" sldId="266"/>
        </pc:sldMkLst>
      </pc:sldChg>
      <pc:sldChg chg="del">
        <pc:chgData name="Eugen Rožić" userId="d5fc8a2e-8ef8-4a69-bec5-89b728d76c4c" providerId="ADAL" clId="{5ED96090-D1AB-4189-A8D7-51385EB13FD2}" dt="2020-11-17T17:58:17.729" v="2935" actId="47"/>
        <pc:sldMkLst>
          <pc:docMk/>
          <pc:sldMk cId="2337597232" sldId="271"/>
        </pc:sldMkLst>
      </pc:sldChg>
      <pc:sldChg chg="del">
        <pc:chgData name="Eugen Rožić" userId="d5fc8a2e-8ef8-4a69-bec5-89b728d76c4c" providerId="ADAL" clId="{5ED96090-D1AB-4189-A8D7-51385EB13FD2}" dt="2020-11-17T17:58:17.729" v="2935" actId="47"/>
        <pc:sldMkLst>
          <pc:docMk/>
          <pc:sldMk cId="840309043" sldId="273"/>
        </pc:sldMkLst>
      </pc:sldChg>
      <pc:sldChg chg="del">
        <pc:chgData name="Eugen Rožić" userId="d5fc8a2e-8ef8-4a69-bec5-89b728d76c4c" providerId="ADAL" clId="{5ED96090-D1AB-4189-A8D7-51385EB13FD2}" dt="2020-11-17T17:58:17.729" v="2935" actId="47"/>
        <pc:sldMkLst>
          <pc:docMk/>
          <pc:sldMk cId="1188874336" sldId="277"/>
        </pc:sldMkLst>
      </pc:sldChg>
      <pc:sldChg chg="del">
        <pc:chgData name="Eugen Rožić" userId="d5fc8a2e-8ef8-4a69-bec5-89b728d76c4c" providerId="ADAL" clId="{5ED96090-D1AB-4189-A8D7-51385EB13FD2}" dt="2020-11-17T17:58:17.729" v="2935" actId="47"/>
        <pc:sldMkLst>
          <pc:docMk/>
          <pc:sldMk cId="1455927480" sldId="278"/>
        </pc:sldMkLst>
      </pc:sldChg>
      <pc:sldChg chg="del">
        <pc:chgData name="Eugen Rožić" userId="d5fc8a2e-8ef8-4a69-bec5-89b728d76c4c" providerId="ADAL" clId="{5ED96090-D1AB-4189-A8D7-51385EB13FD2}" dt="2020-11-17T17:58:17.729" v="2935" actId="47"/>
        <pc:sldMkLst>
          <pc:docMk/>
          <pc:sldMk cId="3096805337" sldId="279"/>
        </pc:sldMkLst>
      </pc:sldChg>
      <pc:sldChg chg="del">
        <pc:chgData name="Eugen Rožić" userId="d5fc8a2e-8ef8-4a69-bec5-89b728d76c4c" providerId="ADAL" clId="{5ED96090-D1AB-4189-A8D7-51385EB13FD2}" dt="2020-11-17T17:58:17.729" v="2935" actId="47"/>
        <pc:sldMkLst>
          <pc:docMk/>
          <pc:sldMk cId="1263962064" sldId="280"/>
        </pc:sldMkLst>
      </pc:sldChg>
      <pc:sldChg chg="del">
        <pc:chgData name="Eugen Rožić" userId="d5fc8a2e-8ef8-4a69-bec5-89b728d76c4c" providerId="ADAL" clId="{5ED96090-D1AB-4189-A8D7-51385EB13FD2}" dt="2020-11-17T17:58:17.729" v="2935" actId="47"/>
        <pc:sldMkLst>
          <pc:docMk/>
          <pc:sldMk cId="1368041385" sldId="282"/>
        </pc:sldMkLst>
      </pc:sldChg>
      <pc:sldChg chg="del">
        <pc:chgData name="Eugen Rožić" userId="d5fc8a2e-8ef8-4a69-bec5-89b728d76c4c" providerId="ADAL" clId="{5ED96090-D1AB-4189-A8D7-51385EB13FD2}" dt="2020-11-17T17:58:17.729" v="2935" actId="47"/>
        <pc:sldMkLst>
          <pc:docMk/>
          <pc:sldMk cId="3583447511" sldId="283"/>
        </pc:sldMkLst>
      </pc:sldChg>
      <pc:sldChg chg="del">
        <pc:chgData name="Eugen Rožić" userId="d5fc8a2e-8ef8-4a69-bec5-89b728d76c4c" providerId="ADAL" clId="{5ED96090-D1AB-4189-A8D7-51385EB13FD2}" dt="2020-11-17T17:58:17.729" v="2935" actId="47"/>
        <pc:sldMkLst>
          <pc:docMk/>
          <pc:sldMk cId="3388849143" sldId="285"/>
        </pc:sldMkLst>
      </pc:sldChg>
      <pc:sldChg chg="modSp add del mod">
        <pc:chgData name="Eugen Rožić" userId="d5fc8a2e-8ef8-4a69-bec5-89b728d76c4c" providerId="ADAL" clId="{5ED96090-D1AB-4189-A8D7-51385EB13FD2}" dt="2020-11-21T18:19:12.246" v="9134" actId="2696"/>
        <pc:sldMkLst>
          <pc:docMk/>
          <pc:sldMk cId="3780723160" sldId="286"/>
        </pc:sldMkLst>
        <pc:spChg chg="mod">
          <ac:chgData name="Eugen Rožić" userId="d5fc8a2e-8ef8-4a69-bec5-89b728d76c4c" providerId="ADAL" clId="{5ED96090-D1AB-4189-A8D7-51385EB13FD2}" dt="2020-11-17T17:42:16.164" v="1434" actId="20577"/>
          <ac:spMkLst>
            <pc:docMk/>
            <pc:sldMk cId="3780723160" sldId="286"/>
            <ac:spMk id="2" creationId="{279AFF66-66BA-4826-9D49-65EA4E7E3605}"/>
          </ac:spMkLst>
        </pc:spChg>
        <pc:spChg chg="mod">
          <ac:chgData name="Eugen Rožić" userId="d5fc8a2e-8ef8-4a69-bec5-89b728d76c4c" providerId="ADAL" clId="{5ED96090-D1AB-4189-A8D7-51385EB13FD2}" dt="2020-11-21T18:16:02.397" v="9057" actId="14"/>
          <ac:spMkLst>
            <pc:docMk/>
            <pc:sldMk cId="3780723160" sldId="286"/>
            <ac:spMk id="3" creationId="{C38F1908-8F80-43EF-B477-B1269BA66F6C}"/>
          </ac:spMkLst>
        </pc:spChg>
      </pc:sldChg>
      <pc:sldChg chg="modSp add mod modAnim">
        <pc:chgData name="Eugen Rožić" userId="d5fc8a2e-8ef8-4a69-bec5-89b728d76c4c" providerId="ADAL" clId="{5ED96090-D1AB-4189-A8D7-51385EB13FD2}" dt="2020-12-11T12:37:46.729" v="16712"/>
        <pc:sldMkLst>
          <pc:docMk/>
          <pc:sldMk cId="3517097268" sldId="287"/>
        </pc:sldMkLst>
        <pc:spChg chg="mod">
          <ac:chgData name="Eugen Rožić" userId="d5fc8a2e-8ef8-4a69-bec5-89b728d76c4c" providerId="ADAL" clId="{5ED96090-D1AB-4189-A8D7-51385EB13FD2}" dt="2020-11-17T17:59:21.417" v="2965" actId="20577"/>
          <ac:spMkLst>
            <pc:docMk/>
            <pc:sldMk cId="3517097268" sldId="287"/>
            <ac:spMk id="2" creationId="{279AFF66-66BA-4826-9D49-65EA4E7E3605}"/>
          </ac:spMkLst>
        </pc:spChg>
        <pc:spChg chg="mod">
          <ac:chgData name="Eugen Rožić" userId="d5fc8a2e-8ef8-4a69-bec5-89b728d76c4c" providerId="ADAL" clId="{5ED96090-D1AB-4189-A8D7-51385EB13FD2}" dt="2020-11-21T18:53:14.415" v="11177" actId="14100"/>
          <ac:spMkLst>
            <pc:docMk/>
            <pc:sldMk cId="3517097268" sldId="287"/>
            <ac:spMk id="3" creationId="{C38F1908-8F80-43EF-B477-B1269BA66F6C}"/>
          </ac:spMkLst>
        </pc:spChg>
      </pc:sldChg>
      <pc:sldChg chg="modSp add mod modAnim">
        <pc:chgData name="Eugen Rožić" userId="d5fc8a2e-8ef8-4a69-bec5-89b728d76c4c" providerId="ADAL" clId="{5ED96090-D1AB-4189-A8D7-51385EB13FD2}" dt="2020-12-11T12:38:43.943" v="16717"/>
        <pc:sldMkLst>
          <pc:docMk/>
          <pc:sldMk cId="2960665281" sldId="288"/>
        </pc:sldMkLst>
        <pc:spChg chg="mod">
          <ac:chgData name="Eugen Rožić" userId="d5fc8a2e-8ef8-4a69-bec5-89b728d76c4c" providerId="ADAL" clId="{5ED96090-D1AB-4189-A8D7-51385EB13FD2}" dt="2020-11-17T18:05:34.381" v="4106" actId="20577"/>
          <ac:spMkLst>
            <pc:docMk/>
            <pc:sldMk cId="2960665281" sldId="288"/>
            <ac:spMk id="2" creationId="{279AFF66-66BA-4826-9D49-65EA4E7E3605}"/>
          </ac:spMkLst>
        </pc:spChg>
        <pc:spChg chg="mod">
          <ac:chgData name="Eugen Rožić" userId="d5fc8a2e-8ef8-4a69-bec5-89b728d76c4c" providerId="ADAL" clId="{5ED96090-D1AB-4189-A8D7-51385EB13FD2}" dt="2020-11-21T21:00:47.370" v="16679" actId="20577"/>
          <ac:spMkLst>
            <pc:docMk/>
            <pc:sldMk cId="2960665281" sldId="288"/>
            <ac:spMk id="3" creationId="{C38F1908-8F80-43EF-B477-B1269BA66F6C}"/>
          </ac:spMkLst>
        </pc:spChg>
      </pc:sldChg>
      <pc:sldChg chg="modSp add mod modAnim">
        <pc:chgData name="Eugen Rožić" userId="d5fc8a2e-8ef8-4a69-bec5-89b728d76c4c" providerId="ADAL" clId="{5ED96090-D1AB-4189-A8D7-51385EB13FD2}" dt="2020-12-11T12:39:25.562" v="16721"/>
        <pc:sldMkLst>
          <pc:docMk/>
          <pc:sldMk cId="2645024739" sldId="289"/>
        </pc:sldMkLst>
        <pc:spChg chg="mod">
          <ac:chgData name="Eugen Rožić" userId="d5fc8a2e-8ef8-4a69-bec5-89b728d76c4c" providerId="ADAL" clId="{5ED96090-D1AB-4189-A8D7-51385EB13FD2}" dt="2020-11-17T18:12:30.282" v="5292" actId="20577"/>
          <ac:spMkLst>
            <pc:docMk/>
            <pc:sldMk cId="2645024739" sldId="289"/>
            <ac:spMk id="2" creationId="{279AFF66-66BA-4826-9D49-65EA4E7E3605}"/>
          </ac:spMkLst>
        </pc:spChg>
        <pc:spChg chg="mod">
          <ac:chgData name="Eugen Rožić" userId="d5fc8a2e-8ef8-4a69-bec5-89b728d76c4c" providerId="ADAL" clId="{5ED96090-D1AB-4189-A8D7-51385EB13FD2}" dt="2020-11-21T20:30:14.829" v="14567" actId="20577"/>
          <ac:spMkLst>
            <pc:docMk/>
            <pc:sldMk cId="2645024739" sldId="289"/>
            <ac:spMk id="3" creationId="{C38F1908-8F80-43EF-B477-B1269BA66F6C}"/>
          </ac:spMkLst>
        </pc:spChg>
      </pc:sldChg>
      <pc:sldChg chg="modSp add mod ord modAnim">
        <pc:chgData name="Eugen Rožić" userId="d5fc8a2e-8ef8-4a69-bec5-89b728d76c4c" providerId="ADAL" clId="{5ED96090-D1AB-4189-A8D7-51385EB13FD2}" dt="2020-12-11T12:40:16.848" v="16724"/>
        <pc:sldMkLst>
          <pc:docMk/>
          <pc:sldMk cId="4062202259" sldId="290"/>
        </pc:sldMkLst>
        <pc:spChg chg="mod">
          <ac:chgData name="Eugen Rožić" userId="d5fc8a2e-8ef8-4a69-bec5-89b728d76c4c" providerId="ADAL" clId="{5ED96090-D1AB-4189-A8D7-51385EB13FD2}" dt="2020-11-17T18:12:55.870" v="5339" actId="20577"/>
          <ac:spMkLst>
            <pc:docMk/>
            <pc:sldMk cId="4062202259" sldId="290"/>
            <ac:spMk id="2" creationId="{279AFF66-66BA-4826-9D49-65EA4E7E3605}"/>
          </ac:spMkLst>
        </pc:spChg>
        <pc:spChg chg="mod">
          <ac:chgData name="Eugen Rožić" userId="d5fc8a2e-8ef8-4a69-bec5-89b728d76c4c" providerId="ADAL" clId="{5ED96090-D1AB-4189-A8D7-51385EB13FD2}" dt="2020-11-21T21:02:25.215" v="16689" actId="27636"/>
          <ac:spMkLst>
            <pc:docMk/>
            <pc:sldMk cId="4062202259" sldId="290"/>
            <ac:spMk id="3" creationId="{C38F1908-8F80-43EF-B477-B1269BA66F6C}"/>
          </ac:spMkLst>
        </pc:spChg>
      </pc:sldChg>
      <pc:sldChg chg="modSp add mod ord modAnim">
        <pc:chgData name="Eugen Rožić" userId="d5fc8a2e-8ef8-4a69-bec5-89b728d76c4c" providerId="ADAL" clId="{5ED96090-D1AB-4189-A8D7-51385EB13FD2}" dt="2020-12-11T12:40:55.281" v="16728"/>
        <pc:sldMkLst>
          <pc:docMk/>
          <pc:sldMk cId="36161824" sldId="291"/>
        </pc:sldMkLst>
        <pc:spChg chg="mod">
          <ac:chgData name="Eugen Rožić" userId="d5fc8a2e-8ef8-4a69-bec5-89b728d76c4c" providerId="ADAL" clId="{5ED96090-D1AB-4189-A8D7-51385EB13FD2}" dt="2020-11-17T18:17:06.743" v="6035" actId="20577"/>
          <ac:spMkLst>
            <pc:docMk/>
            <pc:sldMk cId="36161824" sldId="291"/>
            <ac:spMk id="2" creationId="{279AFF66-66BA-4826-9D49-65EA4E7E3605}"/>
          </ac:spMkLst>
        </pc:spChg>
        <pc:spChg chg="mod">
          <ac:chgData name="Eugen Rožić" userId="d5fc8a2e-8ef8-4a69-bec5-89b728d76c4c" providerId="ADAL" clId="{5ED96090-D1AB-4189-A8D7-51385EB13FD2}" dt="2020-11-21T20:57:31.591" v="16643" actId="948"/>
          <ac:spMkLst>
            <pc:docMk/>
            <pc:sldMk cId="36161824" sldId="291"/>
            <ac:spMk id="3" creationId="{C38F1908-8F80-43EF-B477-B1269BA66F6C}"/>
          </ac:spMkLst>
        </pc:spChg>
      </pc:sldChg>
      <pc:sldChg chg="modSp add mod modAnim">
        <pc:chgData name="Eugen Rožić" userId="d5fc8a2e-8ef8-4a69-bec5-89b728d76c4c" providerId="ADAL" clId="{5ED96090-D1AB-4189-A8D7-51385EB13FD2}" dt="2020-12-11T12:34:46.708" v="16698"/>
        <pc:sldMkLst>
          <pc:docMk/>
          <pc:sldMk cId="737547524" sldId="292"/>
        </pc:sldMkLst>
        <pc:spChg chg="mod">
          <ac:chgData name="Eugen Rožić" userId="d5fc8a2e-8ef8-4a69-bec5-89b728d76c4c" providerId="ADAL" clId="{5ED96090-D1AB-4189-A8D7-51385EB13FD2}" dt="2020-11-21T17:09:40.084" v="7131" actId="20577"/>
          <ac:spMkLst>
            <pc:docMk/>
            <pc:sldMk cId="737547524" sldId="292"/>
            <ac:spMk id="2" creationId="{279AFF66-66BA-4826-9D49-65EA4E7E3605}"/>
          </ac:spMkLst>
        </pc:spChg>
        <pc:spChg chg="mod">
          <ac:chgData name="Eugen Rožić" userId="d5fc8a2e-8ef8-4a69-bec5-89b728d76c4c" providerId="ADAL" clId="{5ED96090-D1AB-4189-A8D7-51385EB13FD2}" dt="2020-11-21T18:31:08.017" v="10203" actId="1035"/>
          <ac:spMkLst>
            <pc:docMk/>
            <pc:sldMk cId="737547524" sldId="292"/>
            <ac:spMk id="3" creationId="{C38F1908-8F80-43EF-B477-B1269BA66F6C}"/>
          </ac:spMkLst>
        </pc:spChg>
      </pc:sldChg>
      <pc:sldChg chg="modSp add del mod">
        <pc:chgData name="Eugen Rožić" userId="d5fc8a2e-8ef8-4a69-bec5-89b728d76c4c" providerId="ADAL" clId="{5ED96090-D1AB-4189-A8D7-51385EB13FD2}" dt="2020-11-21T17:09:21.884" v="7105" actId="2696"/>
        <pc:sldMkLst>
          <pc:docMk/>
          <pc:sldMk cId="1515426496" sldId="292"/>
        </pc:sldMkLst>
        <pc:spChg chg="mod">
          <ac:chgData name="Eugen Rožić" userId="d5fc8a2e-8ef8-4a69-bec5-89b728d76c4c" providerId="ADAL" clId="{5ED96090-D1AB-4189-A8D7-51385EB13FD2}" dt="2020-11-21T17:08:51.538" v="7103" actId="20577"/>
          <ac:spMkLst>
            <pc:docMk/>
            <pc:sldMk cId="1515426496" sldId="292"/>
            <ac:spMk id="2" creationId="{279AFF66-66BA-4826-9D49-65EA4E7E3605}"/>
          </ac:spMkLst>
        </pc:spChg>
        <pc:spChg chg="mod">
          <ac:chgData name="Eugen Rožić" userId="d5fc8a2e-8ef8-4a69-bec5-89b728d76c4c" providerId="ADAL" clId="{5ED96090-D1AB-4189-A8D7-51385EB13FD2}" dt="2020-11-21T17:09:05.248" v="7104" actId="6549"/>
          <ac:spMkLst>
            <pc:docMk/>
            <pc:sldMk cId="1515426496" sldId="292"/>
            <ac:spMk id="3" creationId="{C38F1908-8F80-43EF-B477-B1269BA66F6C}"/>
          </ac:spMkLst>
        </pc:spChg>
      </pc:sldChg>
      <pc:sldChg chg="modSp add mod modAnim">
        <pc:chgData name="Eugen Rožić" userId="d5fc8a2e-8ef8-4a69-bec5-89b728d76c4c" providerId="ADAL" clId="{5ED96090-D1AB-4189-A8D7-51385EB13FD2}" dt="2020-12-11T12:42:19.255" v="16729"/>
        <pc:sldMkLst>
          <pc:docMk/>
          <pc:sldMk cId="2704608637" sldId="293"/>
        </pc:sldMkLst>
        <pc:spChg chg="mod">
          <ac:chgData name="Eugen Rožić" userId="d5fc8a2e-8ef8-4a69-bec5-89b728d76c4c" providerId="ADAL" clId="{5ED96090-D1AB-4189-A8D7-51385EB13FD2}" dt="2020-11-21T18:04:47.291" v="7923" actId="20577"/>
          <ac:spMkLst>
            <pc:docMk/>
            <pc:sldMk cId="2704608637" sldId="293"/>
            <ac:spMk id="2" creationId="{279AFF66-66BA-4826-9D49-65EA4E7E3605}"/>
          </ac:spMkLst>
        </pc:spChg>
        <pc:spChg chg="mod">
          <ac:chgData name="Eugen Rožić" userId="d5fc8a2e-8ef8-4a69-bec5-89b728d76c4c" providerId="ADAL" clId="{5ED96090-D1AB-4189-A8D7-51385EB13FD2}" dt="2020-11-21T18:49:19.556" v="11051" actId="20577"/>
          <ac:spMkLst>
            <pc:docMk/>
            <pc:sldMk cId="2704608637" sldId="293"/>
            <ac:spMk id="3" creationId="{C38F1908-8F80-43EF-B477-B1269BA66F6C}"/>
          </ac:spMkLst>
        </pc:spChg>
      </pc:sldChg>
      <pc:sldChg chg="modSp add mod modTransition">
        <pc:chgData name="Eugen Rožić" userId="d5fc8a2e-8ef8-4a69-bec5-89b728d76c4c" providerId="ADAL" clId="{5ED96090-D1AB-4189-A8D7-51385EB13FD2}" dt="2020-11-21T21:01:06.318" v="16680"/>
        <pc:sldMkLst>
          <pc:docMk/>
          <pc:sldMk cId="3830511304" sldId="294"/>
        </pc:sldMkLst>
        <pc:spChg chg="mod">
          <ac:chgData name="Eugen Rožić" userId="d5fc8a2e-8ef8-4a69-bec5-89b728d76c4c" providerId="ADAL" clId="{5ED96090-D1AB-4189-A8D7-51385EB13FD2}" dt="2020-11-21T18:17:07.414" v="9132" actId="114"/>
          <ac:spMkLst>
            <pc:docMk/>
            <pc:sldMk cId="3830511304" sldId="294"/>
            <ac:spMk id="2" creationId="{279AFF66-66BA-4826-9D49-65EA4E7E3605}"/>
          </ac:spMkLst>
        </pc:spChg>
        <pc:spChg chg="mod">
          <ac:chgData name="Eugen Rožić" userId="d5fc8a2e-8ef8-4a69-bec5-89b728d76c4c" providerId="ADAL" clId="{5ED96090-D1AB-4189-A8D7-51385EB13FD2}" dt="2020-11-21T18:37:42.793" v="10331" actId="20577"/>
          <ac:spMkLst>
            <pc:docMk/>
            <pc:sldMk cId="3830511304" sldId="294"/>
            <ac:spMk id="3" creationId="{C38F1908-8F80-43EF-B477-B1269BA66F6C}"/>
          </ac:spMkLst>
        </pc:spChg>
      </pc:sldChg>
      <pc:sldChg chg="modSp add mod modAnim">
        <pc:chgData name="Eugen Rožić" userId="d5fc8a2e-8ef8-4a69-bec5-89b728d76c4c" providerId="ADAL" clId="{5ED96090-D1AB-4189-A8D7-51385EB13FD2}" dt="2020-12-11T12:39:11.169" v="16720"/>
        <pc:sldMkLst>
          <pc:docMk/>
          <pc:sldMk cId="1260995869" sldId="295"/>
        </pc:sldMkLst>
        <pc:spChg chg="mod">
          <ac:chgData name="Eugen Rožić" userId="d5fc8a2e-8ef8-4a69-bec5-89b728d76c4c" providerId="ADAL" clId="{5ED96090-D1AB-4189-A8D7-51385EB13FD2}" dt="2020-11-21T20:00:54.568" v="13154" actId="5793"/>
          <ac:spMkLst>
            <pc:docMk/>
            <pc:sldMk cId="1260995869" sldId="295"/>
            <ac:spMk id="3" creationId="{C38F1908-8F80-43EF-B477-B1269BA66F6C}"/>
          </ac:spMkLst>
        </pc:spChg>
      </pc:sldChg>
      <pc:sldChg chg="addSp delSp modSp new mod modClrScheme chgLayout">
        <pc:chgData name="Eugen Rožić" userId="d5fc8a2e-8ef8-4a69-bec5-89b728d76c4c" providerId="ADAL" clId="{5ED96090-D1AB-4189-A8D7-51385EB13FD2}" dt="2020-12-11T12:44:47.262" v="16751" actId="403"/>
        <pc:sldMkLst>
          <pc:docMk/>
          <pc:sldMk cId="690440551" sldId="296"/>
        </pc:sldMkLst>
        <pc:spChg chg="del mod ord">
          <ac:chgData name="Eugen Rožić" userId="d5fc8a2e-8ef8-4a69-bec5-89b728d76c4c" providerId="ADAL" clId="{5ED96090-D1AB-4189-A8D7-51385EB13FD2}" dt="2020-12-11T12:44:25.108" v="16731" actId="700"/>
          <ac:spMkLst>
            <pc:docMk/>
            <pc:sldMk cId="690440551" sldId="296"/>
            <ac:spMk id="2" creationId="{98FBD445-DE91-4203-83C6-53AA1840AEDD}"/>
          </ac:spMkLst>
        </pc:spChg>
        <pc:spChg chg="del mod ord">
          <ac:chgData name="Eugen Rožić" userId="d5fc8a2e-8ef8-4a69-bec5-89b728d76c4c" providerId="ADAL" clId="{5ED96090-D1AB-4189-A8D7-51385EB13FD2}" dt="2020-12-11T12:44:25.108" v="16731" actId="700"/>
          <ac:spMkLst>
            <pc:docMk/>
            <pc:sldMk cId="690440551" sldId="296"/>
            <ac:spMk id="3" creationId="{73B00C13-A7C1-4C59-855C-C656D81B2B8F}"/>
          </ac:spMkLst>
        </pc:spChg>
        <pc:spChg chg="add mod ord">
          <ac:chgData name="Eugen Rožić" userId="d5fc8a2e-8ef8-4a69-bec5-89b728d76c4c" providerId="ADAL" clId="{5ED96090-D1AB-4189-A8D7-51385EB13FD2}" dt="2020-12-11T12:44:33.739" v="16741" actId="14100"/>
          <ac:spMkLst>
            <pc:docMk/>
            <pc:sldMk cId="690440551" sldId="296"/>
            <ac:spMk id="4" creationId="{3379A33A-A63B-4796-942D-BEE49B26C977}"/>
          </ac:spMkLst>
        </pc:spChg>
        <pc:spChg chg="add mod ord">
          <ac:chgData name="Eugen Rožić" userId="d5fc8a2e-8ef8-4a69-bec5-89b728d76c4c" providerId="ADAL" clId="{5ED96090-D1AB-4189-A8D7-51385EB13FD2}" dt="2020-12-11T12:44:47.262" v="16751" actId="403"/>
          <ac:spMkLst>
            <pc:docMk/>
            <pc:sldMk cId="690440551" sldId="296"/>
            <ac:spMk id="5" creationId="{8BEE1A16-98E1-4B18-8AE9-B547DDA5A185}"/>
          </ac:spMkLst>
        </pc:spChg>
      </pc:sldChg>
      <pc:sldChg chg="modSp add del">
        <pc:chgData name="Eugen Rožić" userId="d5fc8a2e-8ef8-4a69-bec5-89b728d76c4c" providerId="ADAL" clId="{5ED96090-D1AB-4189-A8D7-51385EB13FD2}" dt="2020-11-21T20:11:23.202" v="14380" actId="2696"/>
        <pc:sldMkLst>
          <pc:docMk/>
          <pc:sldMk cId="2614500047" sldId="296"/>
        </pc:sldMkLst>
        <pc:spChg chg="mod">
          <ac:chgData name="Eugen Rožić" userId="d5fc8a2e-8ef8-4a69-bec5-89b728d76c4c" providerId="ADAL" clId="{5ED96090-D1AB-4189-A8D7-51385EB13FD2}" dt="2020-11-21T20:11:17.376" v="14379"/>
          <ac:spMkLst>
            <pc:docMk/>
            <pc:sldMk cId="2614500047" sldId="296"/>
            <ac:spMk id="3" creationId="{C38F1908-8F80-43EF-B477-B1269BA66F6C}"/>
          </ac:spMkLst>
        </pc:spChg>
      </pc:sldChg>
    </pc:docChg>
  </pc:docChgLst>
  <pc:docChgLst>
    <pc:chgData name="Eugen Rožić" userId="d5fc8a2e-8ef8-4a69-bec5-89b728d76c4c" providerId="ADAL" clId="{27A5EDA1-5B86-4B39-9217-1FF3841BFEAF}"/>
    <pc:docChg chg="modNotesMaster">
      <pc:chgData name="Eugen Rožić" userId="d5fc8a2e-8ef8-4a69-bec5-89b728d76c4c" providerId="ADAL" clId="{27A5EDA1-5B86-4B39-9217-1FF3841BFEAF}" dt="2020-12-11T14:26:59.116" v="0"/>
      <pc:docMkLst>
        <pc:docMk/>
      </pc:docMkLst>
    </pc:docChg>
  </pc:docChgLst>
  <pc:docChgLst>
    <pc:chgData name="Eugen Rožić" userId="d5fc8a2e-8ef8-4a69-bec5-89b728d76c4c" providerId="ADAL" clId="{97A69829-8464-489A-B7A3-DF1C21F308BE}"/>
    <pc:docChg chg="undo redo custSel addSld delSld modSld">
      <pc:chgData name="Eugen Rožić" userId="d5fc8a2e-8ef8-4a69-bec5-89b728d76c4c" providerId="ADAL" clId="{97A69829-8464-489A-B7A3-DF1C21F308BE}" dt="2020-05-07T21:46:27.547" v="7195" actId="478"/>
      <pc:docMkLst>
        <pc:docMk/>
      </pc:docMkLst>
      <pc:sldChg chg="addSp delSp modSp modTransition delAnim modAnim">
        <pc:chgData name="Eugen Rožić" userId="d5fc8a2e-8ef8-4a69-bec5-89b728d76c4c" providerId="ADAL" clId="{97A69829-8464-489A-B7A3-DF1C21F308BE}" dt="2020-05-07T21:45:44.613" v="7174" actId="478"/>
        <pc:sldMkLst>
          <pc:docMk/>
          <pc:sldMk cId="2361572079" sldId="256"/>
        </pc:sldMkLst>
        <pc:spChg chg="mod">
          <ac:chgData name="Eugen Rožić" userId="d5fc8a2e-8ef8-4a69-bec5-89b728d76c4c" providerId="ADAL" clId="{97A69829-8464-489A-B7A3-DF1C21F308BE}" dt="2020-05-07T12:50:22.204" v="1004" actId="20577"/>
          <ac:spMkLst>
            <pc:docMk/>
            <pc:sldMk cId="2361572079" sldId="256"/>
            <ac:spMk id="2" creationId="{2E50AC87-5BDC-449A-8F00-878BC31EB5F0}"/>
          </ac:spMkLst>
        </pc:spChg>
        <pc:spChg chg="mod">
          <ac:chgData name="Eugen Rožić" userId="d5fc8a2e-8ef8-4a69-bec5-89b728d76c4c" providerId="ADAL" clId="{97A69829-8464-489A-B7A3-DF1C21F308BE}" dt="2020-05-05T16:41:53.583" v="28" actId="20577"/>
          <ac:spMkLst>
            <pc:docMk/>
            <pc:sldMk cId="2361572079" sldId="256"/>
            <ac:spMk id="4" creationId="{62DAF6BC-3766-4575-B553-F9B9B4738F05}"/>
          </ac:spMkLst>
        </pc:spChg>
        <pc:picChg chg="add del mod">
          <ac:chgData name="Eugen Rožić" userId="d5fc8a2e-8ef8-4a69-bec5-89b728d76c4c" providerId="ADAL" clId="{97A69829-8464-489A-B7A3-DF1C21F308BE}" dt="2020-05-07T18:08:57.428" v="7024"/>
          <ac:picMkLst>
            <pc:docMk/>
            <pc:sldMk cId="2361572079" sldId="256"/>
            <ac:picMk id="5" creationId="{883789B3-9361-4AF0-95D4-90A1B6ECD878}"/>
          </ac:picMkLst>
        </pc:picChg>
        <pc:picChg chg="add del mod">
          <ac:chgData name="Eugen Rožić" userId="d5fc8a2e-8ef8-4a69-bec5-89b728d76c4c" providerId="ADAL" clId="{97A69829-8464-489A-B7A3-DF1C21F308BE}" dt="2020-05-07T19:45:34.311" v="7077"/>
          <ac:picMkLst>
            <pc:docMk/>
            <pc:sldMk cId="2361572079" sldId="256"/>
            <ac:picMk id="6" creationId="{F062CD6D-5ADB-445B-8862-B1B0BBC45EA9}"/>
          </ac:picMkLst>
        </pc:picChg>
        <pc:picChg chg="add del mod">
          <ac:chgData name="Eugen Rožić" userId="d5fc8a2e-8ef8-4a69-bec5-89b728d76c4c" providerId="ADAL" clId="{97A69829-8464-489A-B7A3-DF1C21F308BE}" dt="2020-05-07T19:57:40.172" v="7169" actId="478"/>
          <ac:picMkLst>
            <pc:docMk/>
            <pc:sldMk cId="2361572079" sldId="256"/>
            <ac:picMk id="7" creationId="{76BC5E76-A9A5-4D90-8FFD-40A6D91D2627}"/>
          </ac:picMkLst>
        </pc:picChg>
        <pc:picChg chg="add del mod">
          <ac:chgData name="Eugen Rožić" userId="d5fc8a2e-8ef8-4a69-bec5-89b728d76c4c" providerId="ADAL" clId="{97A69829-8464-489A-B7A3-DF1C21F308BE}" dt="2020-05-07T21:45:44.613" v="7174" actId="478"/>
          <ac:picMkLst>
            <pc:docMk/>
            <pc:sldMk cId="2361572079" sldId="256"/>
            <ac:picMk id="8" creationId="{8D6F5774-959D-493F-9EF7-56A69C6C2ADB}"/>
          </ac:picMkLst>
        </pc:picChg>
      </pc:sldChg>
      <pc:sldChg chg="addSp delSp modSp modTransition delAnim modAnim">
        <pc:chgData name="Eugen Rožić" userId="d5fc8a2e-8ef8-4a69-bec5-89b728d76c4c" providerId="ADAL" clId="{97A69829-8464-489A-B7A3-DF1C21F308BE}" dt="2020-05-07T21:45:46.509" v="7175" actId="478"/>
        <pc:sldMkLst>
          <pc:docMk/>
          <pc:sldMk cId="2359218220" sldId="258"/>
        </pc:sldMkLst>
        <pc:spChg chg="mod">
          <ac:chgData name="Eugen Rožić" userId="d5fc8a2e-8ef8-4a69-bec5-89b728d76c4c" providerId="ADAL" clId="{97A69829-8464-489A-B7A3-DF1C21F308BE}" dt="2020-05-07T12:59:02.684" v="1081" actId="20577"/>
          <ac:spMkLst>
            <pc:docMk/>
            <pc:sldMk cId="2359218220" sldId="258"/>
            <ac:spMk id="3" creationId="{C38F1908-8F80-43EF-B477-B1269BA66F6C}"/>
          </ac:spMkLst>
        </pc:spChg>
        <pc:picChg chg="add del mod">
          <ac:chgData name="Eugen Rožić" userId="d5fc8a2e-8ef8-4a69-bec5-89b728d76c4c" providerId="ADAL" clId="{97A69829-8464-489A-B7A3-DF1C21F308BE}" dt="2020-05-07T18:08:57.428" v="7024"/>
          <ac:picMkLst>
            <pc:docMk/>
            <pc:sldMk cId="2359218220" sldId="258"/>
            <ac:picMk id="4" creationId="{6412CC25-07CF-43E2-ABCD-4B1A75D5C136}"/>
          </ac:picMkLst>
        </pc:picChg>
        <pc:picChg chg="add del mod">
          <ac:chgData name="Eugen Rožić" userId="d5fc8a2e-8ef8-4a69-bec5-89b728d76c4c" providerId="ADAL" clId="{97A69829-8464-489A-B7A3-DF1C21F308BE}" dt="2020-05-07T19:45:34.311" v="7077"/>
          <ac:picMkLst>
            <pc:docMk/>
            <pc:sldMk cId="2359218220" sldId="258"/>
            <ac:picMk id="5" creationId="{9C07ABC9-0150-4A66-BA5F-03A9F06551DE}"/>
          </ac:picMkLst>
        </pc:picChg>
        <pc:picChg chg="add del mod">
          <ac:chgData name="Eugen Rožić" userId="d5fc8a2e-8ef8-4a69-bec5-89b728d76c4c" providerId="ADAL" clId="{97A69829-8464-489A-B7A3-DF1C21F308BE}" dt="2020-05-07T19:57:26.533" v="7168" actId="478"/>
          <ac:picMkLst>
            <pc:docMk/>
            <pc:sldMk cId="2359218220" sldId="258"/>
            <ac:picMk id="6" creationId="{FAF84CAD-686A-4E8D-983B-625FD6F8F25A}"/>
          </ac:picMkLst>
        </pc:picChg>
        <pc:picChg chg="add del mod">
          <ac:chgData name="Eugen Rožić" userId="d5fc8a2e-8ef8-4a69-bec5-89b728d76c4c" providerId="ADAL" clId="{97A69829-8464-489A-B7A3-DF1C21F308BE}" dt="2020-05-07T21:45:46.509" v="7175" actId="478"/>
          <ac:picMkLst>
            <pc:docMk/>
            <pc:sldMk cId="2359218220" sldId="258"/>
            <ac:picMk id="7" creationId="{C5BFC8C3-3BE9-49C0-A905-5EF82F86A56A}"/>
          </ac:picMkLst>
        </pc:picChg>
      </pc:sldChg>
      <pc:sldChg chg="del">
        <pc:chgData name="Eugen Rožić" userId="d5fc8a2e-8ef8-4a69-bec5-89b728d76c4c" providerId="ADAL" clId="{97A69829-8464-489A-B7A3-DF1C21F308BE}" dt="2020-05-05T16:53:45.697" v="746" actId="2696"/>
        <pc:sldMkLst>
          <pc:docMk/>
          <pc:sldMk cId="1096152895" sldId="259"/>
        </pc:sldMkLst>
      </pc:sldChg>
      <pc:sldChg chg="del">
        <pc:chgData name="Eugen Rožić" userId="d5fc8a2e-8ef8-4a69-bec5-89b728d76c4c" providerId="ADAL" clId="{97A69829-8464-489A-B7A3-DF1C21F308BE}" dt="2020-05-05T16:53:45.757" v="748" actId="2696"/>
        <pc:sldMkLst>
          <pc:docMk/>
          <pc:sldMk cId="3079856808" sldId="260"/>
        </pc:sldMkLst>
      </pc:sldChg>
      <pc:sldChg chg="del">
        <pc:chgData name="Eugen Rožić" userId="d5fc8a2e-8ef8-4a69-bec5-89b728d76c4c" providerId="ADAL" clId="{97A69829-8464-489A-B7A3-DF1C21F308BE}" dt="2020-05-05T16:53:45.724" v="747" actId="2696"/>
        <pc:sldMkLst>
          <pc:docMk/>
          <pc:sldMk cId="3139534896" sldId="261"/>
        </pc:sldMkLst>
      </pc:sldChg>
      <pc:sldChg chg="del">
        <pc:chgData name="Eugen Rožić" userId="d5fc8a2e-8ef8-4a69-bec5-89b728d76c4c" providerId="ADAL" clId="{97A69829-8464-489A-B7A3-DF1C21F308BE}" dt="2020-05-05T16:53:45.765" v="749" actId="2696"/>
        <pc:sldMkLst>
          <pc:docMk/>
          <pc:sldMk cId="4214280032" sldId="262"/>
        </pc:sldMkLst>
      </pc:sldChg>
      <pc:sldChg chg="del">
        <pc:chgData name="Eugen Rožić" userId="d5fc8a2e-8ef8-4a69-bec5-89b728d76c4c" providerId="ADAL" clId="{97A69829-8464-489A-B7A3-DF1C21F308BE}" dt="2020-05-05T16:53:45.607" v="742" actId="2696"/>
        <pc:sldMkLst>
          <pc:docMk/>
          <pc:sldMk cId="2641000032" sldId="263"/>
        </pc:sldMkLst>
      </pc:sldChg>
      <pc:sldChg chg="del">
        <pc:chgData name="Eugen Rožić" userId="d5fc8a2e-8ef8-4a69-bec5-89b728d76c4c" providerId="ADAL" clId="{97A69829-8464-489A-B7A3-DF1C21F308BE}" dt="2020-05-05T16:53:45.577" v="740" actId="2696"/>
        <pc:sldMkLst>
          <pc:docMk/>
          <pc:sldMk cId="3183065517" sldId="264"/>
        </pc:sldMkLst>
      </pc:sldChg>
      <pc:sldChg chg="del">
        <pc:chgData name="Eugen Rožić" userId="d5fc8a2e-8ef8-4a69-bec5-89b728d76c4c" providerId="ADAL" clId="{97A69829-8464-489A-B7A3-DF1C21F308BE}" dt="2020-05-05T16:53:45.588" v="741" actId="2696"/>
        <pc:sldMkLst>
          <pc:docMk/>
          <pc:sldMk cId="3985399320" sldId="265"/>
        </pc:sldMkLst>
      </pc:sldChg>
      <pc:sldChg chg="addSp delSp modSp modTransition delAnim modAnim">
        <pc:chgData name="Eugen Rožić" userId="d5fc8a2e-8ef8-4a69-bec5-89b728d76c4c" providerId="ADAL" clId="{97A69829-8464-489A-B7A3-DF1C21F308BE}" dt="2020-05-07T21:45:55.933" v="7177" actId="478"/>
        <pc:sldMkLst>
          <pc:docMk/>
          <pc:sldMk cId="3690022951" sldId="266"/>
        </pc:sldMkLst>
        <pc:spChg chg="mod">
          <ac:chgData name="Eugen Rožić" userId="d5fc8a2e-8ef8-4a69-bec5-89b728d76c4c" providerId="ADAL" clId="{97A69829-8464-489A-B7A3-DF1C21F308BE}" dt="2020-05-05T16:42:48.766" v="196" actId="20577"/>
          <ac:spMkLst>
            <pc:docMk/>
            <pc:sldMk cId="3690022951" sldId="266"/>
            <ac:spMk id="2" creationId="{279AFF66-66BA-4826-9D49-65EA4E7E3605}"/>
          </ac:spMkLst>
        </pc:spChg>
        <pc:spChg chg="mod">
          <ac:chgData name="Eugen Rožić" userId="d5fc8a2e-8ef8-4a69-bec5-89b728d76c4c" providerId="ADAL" clId="{97A69829-8464-489A-B7A3-DF1C21F308BE}" dt="2020-05-07T13:02:56.699" v="1507" actId="20577"/>
          <ac:spMkLst>
            <pc:docMk/>
            <pc:sldMk cId="3690022951" sldId="266"/>
            <ac:spMk id="3" creationId="{C38F1908-8F80-43EF-B477-B1269BA66F6C}"/>
          </ac:spMkLst>
        </pc:spChg>
        <pc:spChg chg="del">
          <ac:chgData name="Eugen Rožić" userId="d5fc8a2e-8ef8-4a69-bec5-89b728d76c4c" providerId="ADAL" clId="{97A69829-8464-489A-B7A3-DF1C21F308BE}" dt="2020-05-05T16:44:13.810" v="291" actId="478"/>
          <ac:spMkLst>
            <pc:docMk/>
            <pc:sldMk cId="3690022951" sldId="266"/>
            <ac:spMk id="4" creationId="{16CB0CEA-131A-4841-BEF2-084E1AA726A2}"/>
          </ac:spMkLst>
        </pc:spChg>
        <pc:spChg chg="del">
          <ac:chgData name="Eugen Rožić" userId="d5fc8a2e-8ef8-4a69-bec5-89b728d76c4c" providerId="ADAL" clId="{97A69829-8464-489A-B7A3-DF1C21F308BE}" dt="2020-05-05T16:44:13.810" v="291" actId="478"/>
          <ac:spMkLst>
            <pc:docMk/>
            <pc:sldMk cId="3690022951" sldId="266"/>
            <ac:spMk id="5" creationId="{FA6A2EDB-F6BD-4E9E-9659-6A3DE6C7A3C7}"/>
          </ac:spMkLst>
        </pc:spChg>
        <pc:spChg chg="del">
          <ac:chgData name="Eugen Rožić" userId="d5fc8a2e-8ef8-4a69-bec5-89b728d76c4c" providerId="ADAL" clId="{97A69829-8464-489A-B7A3-DF1C21F308BE}" dt="2020-05-05T16:44:13.810" v="291" actId="478"/>
          <ac:spMkLst>
            <pc:docMk/>
            <pc:sldMk cId="3690022951" sldId="266"/>
            <ac:spMk id="7" creationId="{493C55F3-0BD1-453D-96B7-ACE5EB1EC0E4}"/>
          </ac:spMkLst>
        </pc:spChg>
        <pc:spChg chg="del mod">
          <ac:chgData name="Eugen Rožić" userId="d5fc8a2e-8ef8-4a69-bec5-89b728d76c4c" providerId="ADAL" clId="{97A69829-8464-489A-B7A3-DF1C21F308BE}" dt="2020-05-05T16:44:17.384" v="293" actId="478"/>
          <ac:spMkLst>
            <pc:docMk/>
            <pc:sldMk cId="3690022951" sldId="266"/>
            <ac:spMk id="8" creationId="{A3F40AB6-2544-47FD-92FC-6A38209C4FF9}"/>
          </ac:spMkLst>
        </pc:spChg>
        <pc:spChg chg="del">
          <ac:chgData name="Eugen Rožić" userId="d5fc8a2e-8ef8-4a69-bec5-89b728d76c4c" providerId="ADAL" clId="{97A69829-8464-489A-B7A3-DF1C21F308BE}" dt="2020-05-05T16:44:13.810" v="291" actId="478"/>
          <ac:spMkLst>
            <pc:docMk/>
            <pc:sldMk cId="3690022951" sldId="266"/>
            <ac:spMk id="9" creationId="{D0565E3D-9A06-4E44-B8B5-3DCE8A6DFC35}"/>
          </ac:spMkLst>
        </pc:spChg>
        <pc:picChg chg="add del mod">
          <ac:chgData name="Eugen Rožić" userId="d5fc8a2e-8ef8-4a69-bec5-89b728d76c4c" providerId="ADAL" clId="{97A69829-8464-489A-B7A3-DF1C21F308BE}" dt="2020-05-07T18:08:57.428" v="7024"/>
          <ac:picMkLst>
            <pc:docMk/>
            <pc:sldMk cId="3690022951" sldId="266"/>
            <ac:picMk id="4" creationId="{FCC46434-E3F8-4BB0-8DE2-33A4697C5713}"/>
          </ac:picMkLst>
        </pc:picChg>
        <pc:picChg chg="add del mod">
          <ac:chgData name="Eugen Rožić" userId="d5fc8a2e-8ef8-4a69-bec5-89b728d76c4c" providerId="ADAL" clId="{97A69829-8464-489A-B7A3-DF1C21F308BE}" dt="2020-05-07T19:45:34.311" v="7077"/>
          <ac:picMkLst>
            <pc:docMk/>
            <pc:sldMk cId="3690022951" sldId="266"/>
            <ac:picMk id="5" creationId="{1126804B-60D4-4ACE-BAAF-D500815109E0}"/>
          </ac:picMkLst>
        </pc:picChg>
        <pc:picChg chg="add del mod">
          <ac:chgData name="Eugen Rožić" userId="d5fc8a2e-8ef8-4a69-bec5-89b728d76c4c" providerId="ADAL" clId="{97A69829-8464-489A-B7A3-DF1C21F308BE}" dt="2020-05-07T19:56:38.226" v="7167"/>
          <ac:picMkLst>
            <pc:docMk/>
            <pc:sldMk cId="3690022951" sldId="266"/>
            <ac:picMk id="7" creationId="{7E90472E-A7EC-448A-BC4E-B76A52AA6F59}"/>
          </ac:picMkLst>
        </pc:picChg>
        <pc:picChg chg="add del mod">
          <ac:chgData name="Eugen Rožić" userId="d5fc8a2e-8ef8-4a69-bec5-89b728d76c4c" providerId="ADAL" clId="{97A69829-8464-489A-B7A3-DF1C21F308BE}" dt="2020-05-07T21:45:55.933" v="7177" actId="478"/>
          <ac:picMkLst>
            <pc:docMk/>
            <pc:sldMk cId="3690022951" sldId="266"/>
            <ac:picMk id="9" creationId="{B87D9AED-2CE3-4E47-A872-958CC52C00EB}"/>
          </ac:picMkLst>
        </pc:picChg>
        <pc:picChg chg="add mod">
          <ac:chgData name="Eugen Rožić" userId="d5fc8a2e-8ef8-4a69-bec5-89b728d76c4c" providerId="ADAL" clId="{97A69829-8464-489A-B7A3-DF1C21F308BE}" dt="2020-05-07T19:45:42.106" v="7078" actId="1076"/>
          <ac:picMkLst>
            <pc:docMk/>
            <pc:sldMk cId="3690022951" sldId="266"/>
            <ac:picMk id="10" creationId="{01539694-8C59-4B92-A872-A3B9C32A6A2A}"/>
          </ac:picMkLst>
        </pc:picChg>
        <pc:picChg chg="add del mod">
          <ac:chgData name="Eugen Rožić" userId="d5fc8a2e-8ef8-4a69-bec5-89b728d76c4c" providerId="ADAL" clId="{97A69829-8464-489A-B7A3-DF1C21F308BE}" dt="2020-05-07T12:58:40.183" v="1071"/>
          <ac:picMkLst>
            <pc:docMk/>
            <pc:sldMk cId="3690022951" sldId="266"/>
            <ac:picMk id="11" creationId="{1C1130AC-C51F-4B8F-A7F1-982E54758BD4}"/>
          </ac:picMkLst>
        </pc:picChg>
        <pc:picChg chg="add del">
          <ac:chgData name="Eugen Rožić" userId="d5fc8a2e-8ef8-4a69-bec5-89b728d76c4c" providerId="ADAL" clId="{97A69829-8464-489A-B7A3-DF1C21F308BE}" dt="2020-05-07T13:03:13.305" v="1510" actId="478"/>
          <ac:picMkLst>
            <pc:docMk/>
            <pc:sldMk cId="3690022951" sldId="266"/>
            <ac:picMk id="12" creationId="{C857F5F6-0ECD-443D-B28E-A55D558E1947}"/>
          </ac:picMkLst>
        </pc:picChg>
        <pc:picChg chg="add mod">
          <ac:chgData name="Eugen Rožić" userId="d5fc8a2e-8ef8-4a69-bec5-89b728d76c4c" providerId="ADAL" clId="{97A69829-8464-489A-B7A3-DF1C21F308BE}" dt="2020-05-07T13:21:22.193" v="1599" actId="1076"/>
          <ac:picMkLst>
            <pc:docMk/>
            <pc:sldMk cId="3690022951" sldId="266"/>
            <ac:picMk id="13" creationId="{1C55EECB-E580-43CF-94DC-E4498EB18720}"/>
          </ac:picMkLst>
        </pc:picChg>
        <pc:picChg chg="add del mod">
          <ac:chgData name="Eugen Rožić" userId="d5fc8a2e-8ef8-4a69-bec5-89b728d76c4c" providerId="ADAL" clId="{97A69829-8464-489A-B7A3-DF1C21F308BE}" dt="2020-05-07T13:20:24.085" v="1593" actId="478"/>
          <ac:picMkLst>
            <pc:docMk/>
            <pc:sldMk cId="3690022951" sldId="266"/>
            <ac:picMk id="14" creationId="{52EF49FE-D2AC-4FEE-B3FB-B6D44624DC51}"/>
          </ac:picMkLst>
        </pc:picChg>
        <pc:picChg chg="add mod">
          <ac:chgData name="Eugen Rožić" userId="d5fc8a2e-8ef8-4a69-bec5-89b728d76c4c" providerId="ADAL" clId="{97A69829-8464-489A-B7A3-DF1C21F308BE}" dt="2020-05-07T13:21:14.065" v="1598" actId="1076"/>
          <ac:picMkLst>
            <pc:docMk/>
            <pc:sldMk cId="3690022951" sldId="266"/>
            <ac:picMk id="16" creationId="{146A8008-8341-4927-8501-B84B1969936A}"/>
          </ac:picMkLst>
        </pc:picChg>
        <pc:picChg chg="add mod">
          <ac:chgData name="Eugen Rožić" userId="d5fc8a2e-8ef8-4a69-bec5-89b728d76c4c" providerId="ADAL" clId="{97A69829-8464-489A-B7A3-DF1C21F308BE}" dt="2020-05-07T13:21:34.268" v="1602" actId="1076"/>
          <ac:picMkLst>
            <pc:docMk/>
            <pc:sldMk cId="3690022951" sldId="266"/>
            <ac:picMk id="18" creationId="{25B23C55-103A-482B-A585-E6492732E931}"/>
          </ac:picMkLst>
        </pc:picChg>
        <pc:inkChg chg="add del">
          <ac:chgData name="Eugen Rožić" userId="d5fc8a2e-8ef8-4a69-bec5-89b728d76c4c" providerId="ADAL" clId="{97A69829-8464-489A-B7A3-DF1C21F308BE}" dt="2020-05-07T19:56:38.226" v="7167"/>
          <ac:inkMkLst>
            <pc:docMk/>
            <pc:sldMk cId="3690022951" sldId="266"/>
            <ac:inkMk id="6" creationId="{60D6E05C-0D5F-41F7-85BD-B3B848FD4227}"/>
          </ac:inkMkLst>
        </pc:inkChg>
        <pc:inkChg chg="add del">
          <ac:chgData name="Eugen Rožić" userId="d5fc8a2e-8ef8-4a69-bec5-89b728d76c4c" providerId="ADAL" clId="{97A69829-8464-489A-B7A3-DF1C21F308BE}" dt="2020-05-07T21:45:54.705" v="7176" actId="478"/>
          <ac:inkMkLst>
            <pc:docMk/>
            <pc:sldMk cId="3690022951" sldId="266"/>
            <ac:inkMk id="8" creationId="{7D575C2F-7BEB-44A2-8E22-076018C4E5D1}"/>
          </ac:inkMkLst>
        </pc:inkChg>
      </pc:sldChg>
      <pc:sldChg chg="del">
        <pc:chgData name="Eugen Rožić" userId="d5fc8a2e-8ef8-4a69-bec5-89b728d76c4c" providerId="ADAL" clId="{97A69829-8464-489A-B7A3-DF1C21F308BE}" dt="2020-05-05T16:53:45.619" v="743" actId="2696"/>
        <pc:sldMkLst>
          <pc:docMk/>
          <pc:sldMk cId="2166072926" sldId="267"/>
        </pc:sldMkLst>
      </pc:sldChg>
      <pc:sldChg chg="del">
        <pc:chgData name="Eugen Rožić" userId="d5fc8a2e-8ef8-4a69-bec5-89b728d76c4c" providerId="ADAL" clId="{97A69829-8464-489A-B7A3-DF1C21F308BE}" dt="2020-05-05T16:53:45.640" v="744" actId="2696"/>
        <pc:sldMkLst>
          <pc:docMk/>
          <pc:sldMk cId="3494281038" sldId="268"/>
        </pc:sldMkLst>
      </pc:sldChg>
      <pc:sldChg chg="del">
        <pc:chgData name="Eugen Rožić" userId="d5fc8a2e-8ef8-4a69-bec5-89b728d76c4c" providerId="ADAL" clId="{97A69829-8464-489A-B7A3-DF1C21F308BE}" dt="2020-05-05T16:53:45.663" v="745" actId="2696"/>
        <pc:sldMkLst>
          <pc:docMk/>
          <pc:sldMk cId="413225781" sldId="270"/>
        </pc:sldMkLst>
      </pc:sldChg>
      <pc:sldChg chg="addSp delSp modSp add modTransition delAnim modAnim">
        <pc:chgData name="Eugen Rožić" userId="d5fc8a2e-8ef8-4a69-bec5-89b728d76c4c" providerId="ADAL" clId="{97A69829-8464-489A-B7A3-DF1C21F308BE}" dt="2020-05-07T21:45:59.483" v="7179" actId="478"/>
        <pc:sldMkLst>
          <pc:docMk/>
          <pc:sldMk cId="2337597232" sldId="271"/>
        </pc:sldMkLst>
        <pc:spChg chg="mod">
          <ac:chgData name="Eugen Rožić" userId="d5fc8a2e-8ef8-4a69-bec5-89b728d76c4c" providerId="ADAL" clId="{97A69829-8464-489A-B7A3-DF1C21F308BE}" dt="2020-05-07T14:30:21.859" v="3230" actId="1076"/>
          <ac:spMkLst>
            <pc:docMk/>
            <pc:sldMk cId="2337597232" sldId="271"/>
            <ac:spMk id="3" creationId="{C38F1908-8F80-43EF-B477-B1269BA66F6C}"/>
          </ac:spMkLst>
        </pc:spChg>
        <pc:spChg chg="add mod">
          <ac:chgData name="Eugen Rožić" userId="d5fc8a2e-8ef8-4a69-bec5-89b728d76c4c" providerId="ADAL" clId="{97A69829-8464-489A-B7A3-DF1C21F308BE}" dt="2020-05-07T14:30:31.168" v="3256" actId="1038"/>
          <ac:spMkLst>
            <pc:docMk/>
            <pc:sldMk cId="2337597232" sldId="271"/>
            <ac:spMk id="13" creationId="{6620F887-99E1-4A64-87E7-1CA7B52C8BB9}"/>
          </ac:spMkLst>
        </pc:spChg>
        <pc:spChg chg="add del mod">
          <ac:chgData name="Eugen Rožić" userId="d5fc8a2e-8ef8-4a69-bec5-89b728d76c4c" providerId="ADAL" clId="{97A69829-8464-489A-B7A3-DF1C21F308BE}" dt="2020-05-07T13:33:50.404" v="1723" actId="478"/>
          <ac:spMkLst>
            <pc:docMk/>
            <pc:sldMk cId="2337597232" sldId="271"/>
            <ac:spMk id="14" creationId="{8F5BC16B-3404-4724-B52B-DE0BA0BB4B9B}"/>
          </ac:spMkLst>
        </pc:spChg>
        <pc:spChg chg="add mod">
          <ac:chgData name="Eugen Rožić" userId="d5fc8a2e-8ef8-4a69-bec5-89b728d76c4c" providerId="ADAL" clId="{97A69829-8464-489A-B7A3-DF1C21F308BE}" dt="2020-05-07T14:30:31.168" v="3256" actId="1038"/>
          <ac:spMkLst>
            <pc:docMk/>
            <pc:sldMk cId="2337597232" sldId="271"/>
            <ac:spMk id="15" creationId="{D80E7BEB-0479-4B09-9696-92C1EF87671D}"/>
          </ac:spMkLst>
        </pc:spChg>
        <pc:spChg chg="add mod">
          <ac:chgData name="Eugen Rožić" userId="d5fc8a2e-8ef8-4a69-bec5-89b728d76c4c" providerId="ADAL" clId="{97A69829-8464-489A-B7A3-DF1C21F308BE}" dt="2020-05-07T19:47:31.159" v="7093" actId="1076"/>
          <ac:spMkLst>
            <pc:docMk/>
            <pc:sldMk cId="2337597232" sldId="271"/>
            <ac:spMk id="16" creationId="{A5F3D3D3-59E1-4FDF-A35F-664CCC068B34}"/>
          </ac:spMkLst>
        </pc:spChg>
        <pc:spChg chg="add mod">
          <ac:chgData name="Eugen Rožić" userId="d5fc8a2e-8ef8-4a69-bec5-89b728d76c4c" providerId="ADAL" clId="{97A69829-8464-489A-B7A3-DF1C21F308BE}" dt="2020-05-07T14:30:31.168" v="3256" actId="1038"/>
          <ac:spMkLst>
            <pc:docMk/>
            <pc:sldMk cId="2337597232" sldId="271"/>
            <ac:spMk id="17" creationId="{7611D08D-B1A9-4A6D-8249-EF9D6621F0F2}"/>
          </ac:spMkLst>
        </pc:spChg>
        <pc:spChg chg="add mod">
          <ac:chgData name="Eugen Rožić" userId="d5fc8a2e-8ef8-4a69-bec5-89b728d76c4c" providerId="ADAL" clId="{97A69829-8464-489A-B7A3-DF1C21F308BE}" dt="2020-05-07T14:30:31.168" v="3256" actId="1038"/>
          <ac:spMkLst>
            <pc:docMk/>
            <pc:sldMk cId="2337597232" sldId="271"/>
            <ac:spMk id="18" creationId="{1770F4F8-4E1D-4195-9F46-BEBD3C3DB6EE}"/>
          </ac:spMkLst>
        </pc:spChg>
        <pc:spChg chg="add mod">
          <ac:chgData name="Eugen Rožić" userId="d5fc8a2e-8ef8-4a69-bec5-89b728d76c4c" providerId="ADAL" clId="{97A69829-8464-489A-B7A3-DF1C21F308BE}" dt="2020-05-07T13:57:41.837" v="2071" actId="1076"/>
          <ac:spMkLst>
            <pc:docMk/>
            <pc:sldMk cId="2337597232" sldId="271"/>
            <ac:spMk id="19" creationId="{F1E087A4-493A-4FE2-9C53-A00F90BFB538}"/>
          </ac:spMkLst>
        </pc:spChg>
        <pc:spChg chg="add mod">
          <ac:chgData name="Eugen Rožić" userId="d5fc8a2e-8ef8-4a69-bec5-89b728d76c4c" providerId="ADAL" clId="{97A69829-8464-489A-B7A3-DF1C21F308BE}" dt="2020-05-07T13:57:41.837" v="2071" actId="1076"/>
          <ac:spMkLst>
            <pc:docMk/>
            <pc:sldMk cId="2337597232" sldId="271"/>
            <ac:spMk id="20" creationId="{8634D851-05F1-450B-84BE-286DCD38F3EA}"/>
          </ac:spMkLst>
        </pc:spChg>
        <pc:spChg chg="add mod">
          <ac:chgData name="Eugen Rožić" userId="d5fc8a2e-8ef8-4a69-bec5-89b728d76c4c" providerId="ADAL" clId="{97A69829-8464-489A-B7A3-DF1C21F308BE}" dt="2020-05-07T13:57:41.837" v="2071" actId="1076"/>
          <ac:spMkLst>
            <pc:docMk/>
            <pc:sldMk cId="2337597232" sldId="271"/>
            <ac:spMk id="21" creationId="{627C38DC-7F2B-42BA-817C-47970F0E592F}"/>
          </ac:spMkLst>
        </pc:spChg>
        <pc:spChg chg="add mod">
          <ac:chgData name="Eugen Rožić" userId="d5fc8a2e-8ef8-4a69-bec5-89b728d76c4c" providerId="ADAL" clId="{97A69829-8464-489A-B7A3-DF1C21F308BE}" dt="2020-05-07T13:57:41.837" v="2071" actId="1076"/>
          <ac:spMkLst>
            <pc:docMk/>
            <pc:sldMk cId="2337597232" sldId="271"/>
            <ac:spMk id="22" creationId="{C3DB27EA-5E2D-4EF7-8219-7E9BC43638F3}"/>
          </ac:spMkLst>
        </pc:spChg>
        <pc:picChg chg="add mod">
          <ac:chgData name="Eugen Rožić" userId="d5fc8a2e-8ef8-4a69-bec5-89b728d76c4c" providerId="ADAL" clId="{97A69829-8464-489A-B7A3-DF1C21F308BE}" dt="2020-05-07T14:30:31.168" v="3256" actId="1038"/>
          <ac:picMkLst>
            <pc:docMk/>
            <pc:sldMk cId="2337597232" sldId="271"/>
            <ac:picMk id="4" creationId="{B2170F27-8716-47C0-AF66-7A2FFBEA6CC5}"/>
          </ac:picMkLst>
        </pc:picChg>
        <pc:picChg chg="add mod">
          <ac:chgData name="Eugen Rožić" userId="d5fc8a2e-8ef8-4a69-bec5-89b728d76c4c" providerId="ADAL" clId="{97A69829-8464-489A-B7A3-DF1C21F308BE}" dt="2020-05-07T13:45:17.814" v="1884" actId="1035"/>
          <ac:picMkLst>
            <pc:docMk/>
            <pc:sldMk cId="2337597232" sldId="271"/>
            <ac:picMk id="5" creationId="{7F3F787E-EFAE-45E8-A93D-FF1AE8465883}"/>
          </ac:picMkLst>
        </pc:picChg>
        <pc:picChg chg="add mod">
          <ac:chgData name="Eugen Rožić" userId="d5fc8a2e-8ef8-4a69-bec5-89b728d76c4c" providerId="ADAL" clId="{97A69829-8464-489A-B7A3-DF1C21F308BE}" dt="2020-05-07T19:47:59.453" v="7095" actId="14100"/>
          <ac:picMkLst>
            <pc:docMk/>
            <pc:sldMk cId="2337597232" sldId="271"/>
            <ac:picMk id="7" creationId="{84921451-966A-4F42-917B-81F85418BF69}"/>
          </ac:picMkLst>
        </pc:picChg>
        <pc:picChg chg="add mod">
          <ac:chgData name="Eugen Rožić" userId="d5fc8a2e-8ef8-4a69-bec5-89b728d76c4c" providerId="ADAL" clId="{97A69829-8464-489A-B7A3-DF1C21F308BE}" dt="2020-05-07T13:56:58.106" v="2017" actId="1076"/>
          <ac:picMkLst>
            <pc:docMk/>
            <pc:sldMk cId="2337597232" sldId="271"/>
            <ac:picMk id="8" creationId="{50831B31-EC25-483A-9DDA-A68ECE2ECD09}"/>
          </ac:picMkLst>
        </pc:picChg>
        <pc:picChg chg="add del mod">
          <ac:chgData name="Eugen Rožić" userId="d5fc8a2e-8ef8-4a69-bec5-89b728d76c4c" providerId="ADAL" clId="{97A69829-8464-489A-B7A3-DF1C21F308BE}" dt="2020-05-07T13:53:32.683" v="1939" actId="478"/>
          <ac:picMkLst>
            <pc:docMk/>
            <pc:sldMk cId="2337597232" sldId="271"/>
            <ac:picMk id="9" creationId="{46F4825E-419D-4E8B-BB58-2C485AE12BBC}"/>
          </ac:picMkLst>
        </pc:picChg>
        <pc:picChg chg="add del mod">
          <ac:chgData name="Eugen Rožić" userId="d5fc8a2e-8ef8-4a69-bec5-89b728d76c4c" providerId="ADAL" clId="{97A69829-8464-489A-B7A3-DF1C21F308BE}" dt="2020-05-07T21:45:59.483" v="7179" actId="478"/>
          <ac:picMkLst>
            <pc:docMk/>
            <pc:sldMk cId="2337597232" sldId="271"/>
            <ac:picMk id="9" creationId="{8F00136B-5E36-43D5-BF90-E310599BD50D}"/>
          </ac:picMkLst>
        </pc:picChg>
        <pc:picChg chg="add del mod">
          <ac:chgData name="Eugen Rožić" userId="d5fc8a2e-8ef8-4a69-bec5-89b728d76c4c" providerId="ADAL" clId="{97A69829-8464-489A-B7A3-DF1C21F308BE}" dt="2020-05-07T13:53:33.057" v="1940" actId="478"/>
          <ac:picMkLst>
            <pc:docMk/>
            <pc:sldMk cId="2337597232" sldId="271"/>
            <ac:picMk id="10" creationId="{51B67558-011A-4EBC-B415-3B8E1424B353}"/>
          </ac:picMkLst>
        </pc:picChg>
        <pc:picChg chg="add del mod">
          <ac:chgData name="Eugen Rožić" userId="d5fc8a2e-8ef8-4a69-bec5-89b728d76c4c" providerId="ADAL" clId="{97A69829-8464-489A-B7A3-DF1C21F308BE}" dt="2020-05-07T13:54:55.011" v="1970" actId="478"/>
          <ac:picMkLst>
            <pc:docMk/>
            <pc:sldMk cId="2337597232" sldId="271"/>
            <ac:picMk id="11" creationId="{5EC7E7E4-2815-4E5E-A48E-3F271A5DA380}"/>
          </ac:picMkLst>
        </pc:picChg>
        <pc:picChg chg="add del mod">
          <ac:chgData name="Eugen Rožić" userId="d5fc8a2e-8ef8-4a69-bec5-89b728d76c4c" providerId="ADAL" clId="{97A69829-8464-489A-B7A3-DF1C21F308BE}" dt="2020-05-07T13:57:02.361" v="2022" actId="478"/>
          <ac:picMkLst>
            <pc:docMk/>
            <pc:sldMk cId="2337597232" sldId="271"/>
            <ac:picMk id="12" creationId="{53CE464C-0ADF-45D4-8579-3262AB869548}"/>
          </ac:picMkLst>
        </pc:picChg>
        <pc:inkChg chg="add del">
          <ac:chgData name="Eugen Rožić" userId="d5fc8a2e-8ef8-4a69-bec5-89b728d76c4c" providerId="ADAL" clId="{97A69829-8464-489A-B7A3-DF1C21F308BE}" dt="2020-05-07T21:45:58.422" v="7178" actId="478"/>
          <ac:inkMkLst>
            <pc:docMk/>
            <pc:sldMk cId="2337597232" sldId="271"/>
            <ac:inkMk id="6" creationId="{8AC85BFB-6B2D-468B-92F0-81279C4706E4}"/>
          </ac:inkMkLst>
        </pc:inkChg>
      </pc:sldChg>
      <pc:sldChg chg="addSp modSp add del">
        <pc:chgData name="Eugen Rožić" userId="d5fc8a2e-8ef8-4a69-bec5-89b728d76c4c" providerId="ADAL" clId="{97A69829-8464-489A-B7A3-DF1C21F308BE}" dt="2020-05-07T13:46:04.726" v="1886" actId="2696"/>
        <pc:sldMkLst>
          <pc:docMk/>
          <pc:sldMk cId="989766283" sldId="272"/>
        </pc:sldMkLst>
        <pc:spChg chg="mod">
          <ac:chgData name="Eugen Rožić" userId="d5fc8a2e-8ef8-4a69-bec5-89b728d76c4c" providerId="ADAL" clId="{97A69829-8464-489A-B7A3-DF1C21F308BE}" dt="2020-05-05T16:46:27.217" v="406" actId="5793"/>
          <ac:spMkLst>
            <pc:docMk/>
            <pc:sldMk cId="989766283" sldId="272"/>
            <ac:spMk id="3" creationId="{C38F1908-8F80-43EF-B477-B1269BA66F6C}"/>
          </ac:spMkLst>
        </pc:spChg>
        <pc:picChg chg="add">
          <ac:chgData name="Eugen Rožić" userId="d5fc8a2e-8ef8-4a69-bec5-89b728d76c4c" providerId="ADAL" clId="{97A69829-8464-489A-B7A3-DF1C21F308BE}" dt="2020-05-07T12:58:42.240" v="1072"/>
          <ac:picMkLst>
            <pc:docMk/>
            <pc:sldMk cId="989766283" sldId="272"/>
            <ac:picMk id="4" creationId="{829F5EA9-9348-4B7A-8761-954A961C08A2}"/>
          </ac:picMkLst>
        </pc:picChg>
      </pc:sldChg>
      <pc:sldChg chg="addSp delSp modSp add modTransition delAnim modAnim">
        <pc:chgData name="Eugen Rožić" userId="d5fc8a2e-8ef8-4a69-bec5-89b728d76c4c" providerId="ADAL" clId="{97A69829-8464-489A-B7A3-DF1C21F308BE}" dt="2020-05-07T21:46:06.422" v="7183" actId="478"/>
        <pc:sldMkLst>
          <pc:docMk/>
          <pc:sldMk cId="840309043" sldId="273"/>
        </pc:sldMkLst>
        <pc:spChg chg="mod">
          <ac:chgData name="Eugen Rožić" userId="d5fc8a2e-8ef8-4a69-bec5-89b728d76c4c" providerId="ADAL" clId="{97A69829-8464-489A-B7A3-DF1C21F308BE}" dt="2020-05-07T14:16:26.929" v="2418" actId="20577"/>
          <ac:spMkLst>
            <pc:docMk/>
            <pc:sldMk cId="840309043" sldId="273"/>
            <ac:spMk id="2" creationId="{279AFF66-66BA-4826-9D49-65EA4E7E3605}"/>
          </ac:spMkLst>
        </pc:spChg>
        <pc:spChg chg="mod">
          <ac:chgData name="Eugen Rožić" userId="d5fc8a2e-8ef8-4a69-bec5-89b728d76c4c" providerId="ADAL" clId="{97A69829-8464-489A-B7A3-DF1C21F308BE}" dt="2020-05-07T18:13:22.633" v="7065" actId="20577"/>
          <ac:spMkLst>
            <pc:docMk/>
            <pc:sldMk cId="840309043" sldId="273"/>
            <ac:spMk id="3" creationId="{C38F1908-8F80-43EF-B477-B1269BA66F6C}"/>
          </ac:spMkLst>
        </pc:spChg>
        <pc:picChg chg="add mod">
          <ac:chgData name="Eugen Rožić" userId="d5fc8a2e-8ef8-4a69-bec5-89b728d76c4c" providerId="ADAL" clId="{97A69829-8464-489A-B7A3-DF1C21F308BE}" dt="2020-05-07T14:14:41.022" v="2385" actId="1076"/>
          <ac:picMkLst>
            <pc:docMk/>
            <pc:sldMk cId="840309043" sldId="273"/>
            <ac:picMk id="5" creationId="{144FC46F-26AC-4B2E-A4B8-4BF2078D1818}"/>
          </ac:picMkLst>
        </pc:picChg>
        <pc:picChg chg="add del mod">
          <ac:chgData name="Eugen Rožić" userId="d5fc8a2e-8ef8-4a69-bec5-89b728d76c4c" providerId="ADAL" clId="{97A69829-8464-489A-B7A3-DF1C21F308BE}" dt="2020-05-07T21:46:06.422" v="7183" actId="478"/>
          <ac:picMkLst>
            <pc:docMk/>
            <pc:sldMk cId="840309043" sldId="273"/>
            <ac:picMk id="6" creationId="{0D858F4D-1052-43C5-B70C-FA9A696DACD1}"/>
          </ac:picMkLst>
        </pc:picChg>
        <pc:picChg chg="add mod">
          <ac:chgData name="Eugen Rožić" userId="d5fc8a2e-8ef8-4a69-bec5-89b728d76c4c" providerId="ADAL" clId="{97A69829-8464-489A-B7A3-DF1C21F308BE}" dt="2020-05-07T14:14:51.473" v="2388" actId="1076"/>
          <ac:picMkLst>
            <pc:docMk/>
            <pc:sldMk cId="840309043" sldId="273"/>
            <ac:picMk id="7" creationId="{F1DBE95E-794E-4F98-8026-5904B988FAB0}"/>
          </ac:picMkLst>
        </pc:picChg>
        <pc:picChg chg="add del mod">
          <ac:chgData name="Eugen Rožić" userId="d5fc8a2e-8ef8-4a69-bec5-89b728d76c4c" providerId="ADAL" clId="{97A69829-8464-489A-B7A3-DF1C21F308BE}" dt="2020-05-07T14:14:23.374" v="2379" actId="478"/>
          <ac:picMkLst>
            <pc:docMk/>
            <pc:sldMk cId="840309043" sldId="273"/>
            <ac:picMk id="8" creationId="{0BC873A2-D1AB-4B0B-8D0C-322F78BB607C}"/>
          </ac:picMkLst>
        </pc:picChg>
        <pc:picChg chg="add mod">
          <ac:chgData name="Eugen Rožić" userId="d5fc8a2e-8ef8-4a69-bec5-89b728d76c4c" providerId="ADAL" clId="{97A69829-8464-489A-B7A3-DF1C21F308BE}" dt="2020-05-07T14:19:18.012" v="2679" actId="1076"/>
          <ac:picMkLst>
            <pc:docMk/>
            <pc:sldMk cId="840309043" sldId="273"/>
            <ac:picMk id="9" creationId="{16B646DE-8465-40BB-8C1E-7EEB46EB904A}"/>
          </ac:picMkLst>
        </pc:picChg>
        <pc:picChg chg="add del mod">
          <ac:chgData name="Eugen Rožić" userId="d5fc8a2e-8ef8-4a69-bec5-89b728d76c4c" providerId="ADAL" clId="{97A69829-8464-489A-B7A3-DF1C21F308BE}" dt="2020-05-07T14:15:42.035" v="2392" actId="478"/>
          <ac:picMkLst>
            <pc:docMk/>
            <pc:sldMk cId="840309043" sldId="273"/>
            <ac:picMk id="10" creationId="{D02B58A5-5577-41E6-BBF1-B4A901A7F4D1}"/>
          </ac:picMkLst>
        </pc:picChg>
        <pc:inkChg chg="add del">
          <ac:chgData name="Eugen Rožić" userId="d5fc8a2e-8ef8-4a69-bec5-89b728d76c4c" providerId="ADAL" clId="{97A69829-8464-489A-B7A3-DF1C21F308BE}" dt="2020-05-07T21:46:05.393" v="7182" actId="478"/>
          <ac:inkMkLst>
            <pc:docMk/>
            <pc:sldMk cId="840309043" sldId="273"/>
            <ac:inkMk id="4" creationId="{D869AC39-397D-4DD9-84D9-5B2038C7BD7F}"/>
          </ac:inkMkLst>
        </pc:inkChg>
      </pc:sldChg>
      <pc:sldChg chg="modSp add del modAnim">
        <pc:chgData name="Eugen Rožić" userId="d5fc8a2e-8ef8-4a69-bec5-89b728d76c4c" providerId="ADAL" clId="{97A69829-8464-489A-B7A3-DF1C21F308BE}" dt="2020-05-07T13:45:53.130" v="1885" actId="2696"/>
        <pc:sldMkLst>
          <pc:docMk/>
          <pc:sldMk cId="3078409140" sldId="274"/>
        </pc:sldMkLst>
        <pc:spChg chg="mod">
          <ac:chgData name="Eugen Rožić" userId="d5fc8a2e-8ef8-4a69-bec5-89b728d76c4c" providerId="ADAL" clId="{97A69829-8464-489A-B7A3-DF1C21F308BE}" dt="2020-05-05T16:52:10.525" v="595" actId="5793"/>
          <ac:spMkLst>
            <pc:docMk/>
            <pc:sldMk cId="3078409140" sldId="274"/>
            <ac:spMk id="3" creationId="{C38F1908-8F80-43EF-B477-B1269BA66F6C}"/>
          </ac:spMkLst>
        </pc:spChg>
      </pc:sldChg>
      <pc:sldChg chg="modSp add del">
        <pc:chgData name="Eugen Rožić" userId="d5fc8a2e-8ef8-4a69-bec5-89b728d76c4c" providerId="ADAL" clId="{97A69829-8464-489A-B7A3-DF1C21F308BE}" dt="2020-05-07T14:41:10.331" v="3260" actId="2696"/>
        <pc:sldMkLst>
          <pc:docMk/>
          <pc:sldMk cId="859389841" sldId="275"/>
        </pc:sldMkLst>
        <pc:spChg chg="mod">
          <ac:chgData name="Eugen Rožić" userId="d5fc8a2e-8ef8-4a69-bec5-89b728d76c4c" providerId="ADAL" clId="{97A69829-8464-489A-B7A3-DF1C21F308BE}" dt="2020-05-05T16:53:01.038" v="688" actId="20577"/>
          <ac:spMkLst>
            <pc:docMk/>
            <pc:sldMk cId="859389841" sldId="275"/>
            <ac:spMk id="3" creationId="{C38F1908-8F80-43EF-B477-B1269BA66F6C}"/>
          </ac:spMkLst>
        </pc:spChg>
      </pc:sldChg>
      <pc:sldChg chg="modSp add del">
        <pc:chgData name="Eugen Rožić" userId="d5fc8a2e-8ef8-4a69-bec5-89b728d76c4c" providerId="ADAL" clId="{97A69829-8464-489A-B7A3-DF1C21F308BE}" dt="2020-05-07T14:41:10.328" v="3259" actId="2696"/>
        <pc:sldMkLst>
          <pc:docMk/>
          <pc:sldMk cId="3871744664" sldId="276"/>
        </pc:sldMkLst>
        <pc:spChg chg="mod">
          <ac:chgData name="Eugen Rožić" userId="d5fc8a2e-8ef8-4a69-bec5-89b728d76c4c" providerId="ADAL" clId="{97A69829-8464-489A-B7A3-DF1C21F308BE}" dt="2020-05-05T16:53:08.782" v="703" actId="20577"/>
          <ac:spMkLst>
            <pc:docMk/>
            <pc:sldMk cId="3871744664" sldId="276"/>
            <ac:spMk id="3" creationId="{C38F1908-8F80-43EF-B477-B1269BA66F6C}"/>
          </ac:spMkLst>
        </pc:spChg>
      </pc:sldChg>
      <pc:sldChg chg="addSp delSp modSp add modTransition delAnim modAnim">
        <pc:chgData name="Eugen Rožić" userId="d5fc8a2e-8ef8-4a69-bec5-89b728d76c4c" providerId="ADAL" clId="{97A69829-8464-489A-B7A3-DF1C21F308BE}" dt="2020-05-07T21:46:09.955" v="7185" actId="478"/>
        <pc:sldMkLst>
          <pc:docMk/>
          <pc:sldMk cId="1188874336" sldId="277"/>
        </pc:sldMkLst>
        <pc:spChg chg="mod">
          <ac:chgData name="Eugen Rožić" userId="d5fc8a2e-8ef8-4a69-bec5-89b728d76c4c" providerId="ADAL" clId="{97A69829-8464-489A-B7A3-DF1C21F308BE}" dt="2020-05-07T14:41:31.113" v="3268" actId="20577"/>
          <ac:spMkLst>
            <pc:docMk/>
            <pc:sldMk cId="1188874336" sldId="277"/>
            <ac:spMk id="3" creationId="{C38F1908-8F80-43EF-B477-B1269BA66F6C}"/>
          </ac:spMkLst>
        </pc:spChg>
        <pc:picChg chg="add mod">
          <ac:chgData name="Eugen Rožić" userId="d5fc8a2e-8ef8-4a69-bec5-89b728d76c4c" providerId="ADAL" clId="{97A69829-8464-489A-B7A3-DF1C21F308BE}" dt="2020-05-07T14:49:58.116" v="3289" actId="1076"/>
          <ac:picMkLst>
            <pc:docMk/>
            <pc:sldMk cId="1188874336" sldId="277"/>
            <ac:picMk id="5" creationId="{9219C44D-6D7E-4E72-ACA2-F4001CBC1EB3}"/>
          </ac:picMkLst>
        </pc:picChg>
        <pc:picChg chg="add del mod">
          <ac:chgData name="Eugen Rožić" userId="d5fc8a2e-8ef8-4a69-bec5-89b728d76c4c" providerId="ADAL" clId="{97A69829-8464-489A-B7A3-DF1C21F308BE}" dt="2020-05-07T21:46:09.955" v="7185" actId="478"/>
          <ac:picMkLst>
            <pc:docMk/>
            <pc:sldMk cId="1188874336" sldId="277"/>
            <ac:picMk id="6" creationId="{9FC8D8C5-B39A-4C31-A57F-6AC170207618}"/>
          </ac:picMkLst>
        </pc:picChg>
        <pc:picChg chg="add mod">
          <ac:chgData name="Eugen Rožić" userId="d5fc8a2e-8ef8-4a69-bec5-89b728d76c4c" providerId="ADAL" clId="{97A69829-8464-489A-B7A3-DF1C21F308BE}" dt="2020-05-07T14:48:46.295" v="3281" actId="1076"/>
          <ac:picMkLst>
            <pc:docMk/>
            <pc:sldMk cId="1188874336" sldId="277"/>
            <ac:picMk id="7" creationId="{3906F28A-106C-4EA5-A59B-4F4703286BC5}"/>
          </ac:picMkLst>
        </pc:picChg>
        <pc:inkChg chg="add del">
          <ac:chgData name="Eugen Rožić" userId="d5fc8a2e-8ef8-4a69-bec5-89b728d76c4c" providerId="ADAL" clId="{97A69829-8464-489A-B7A3-DF1C21F308BE}" dt="2020-05-07T21:46:08.823" v="7184" actId="478"/>
          <ac:inkMkLst>
            <pc:docMk/>
            <pc:sldMk cId="1188874336" sldId="277"/>
            <ac:inkMk id="4" creationId="{934FDD79-13E1-4C7F-8004-F54B03859F1A}"/>
          </ac:inkMkLst>
        </pc:inkChg>
      </pc:sldChg>
      <pc:sldChg chg="addSp delSp modSp add modTransition delAnim modAnim">
        <pc:chgData name="Eugen Rožić" userId="d5fc8a2e-8ef8-4a69-bec5-89b728d76c4c" providerId="ADAL" clId="{97A69829-8464-489A-B7A3-DF1C21F308BE}" dt="2020-05-07T21:46:13.282" v="7187" actId="478"/>
        <pc:sldMkLst>
          <pc:docMk/>
          <pc:sldMk cId="1455927480" sldId="278"/>
        </pc:sldMkLst>
        <pc:spChg chg="mod">
          <ac:chgData name="Eugen Rožić" userId="d5fc8a2e-8ef8-4a69-bec5-89b728d76c4c" providerId="ADAL" clId="{97A69829-8464-489A-B7A3-DF1C21F308BE}" dt="2020-05-05T16:55:01.547" v="873" actId="20577"/>
          <ac:spMkLst>
            <pc:docMk/>
            <pc:sldMk cId="1455927480" sldId="278"/>
            <ac:spMk id="2" creationId="{279AFF66-66BA-4826-9D49-65EA4E7E3605}"/>
          </ac:spMkLst>
        </pc:spChg>
        <pc:spChg chg="mod">
          <ac:chgData name="Eugen Rožić" userId="d5fc8a2e-8ef8-4a69-bec5-89b728d76c4c" providerId="ADAL" clId="{97A69829-8464-489A-B7A3-DF1C21F308BE}" dt="2020-05-07T17:56:21.196" v="7021" actId="20577"/>
          <ac:spMkLst>
            <pc:docMk/>
            <pc:sldMk cId="1455927480" sldId="278"/>
            <ac:spMk id="3" creationId="{C38F1908-8F80-43EF-B477-B1269BA66F6C}"/>
          </ac:spMkLst>
        </pc:spChg>
        <pc:picChg chg="add del mod">
          <ac:chgData name="Eugen Rožić" userId="d5fc8a2e-8ef8-4a69-bec5-89b728d76c4c" providerId="ADAL" clId="{97A69829-8464-489A-B7A3-DF1C21F308BE}" dt="2020-05-07T21:46:13.282" v="7187" actId="478"/>
          <ac:picMkLst>
            <pc:docMk/>
            <pc:sldMk cId="1455927480" sldId="278"/>
            <ac:picMk id="5" creationId="{D027B86D-68CB-434E-AB00-466B7876804D}"/>
          </ac:picMkLst>
        </pc:picChg>
        <pc:inkChg chg="add del">
          <ac:chgData name="Eugen Rožić" userId="d5fc8a2e-8ef8-4a69-bec5-89b728d76c4c" providerId="ADAL" clId="{97A69829-8464-489A-B7A3-DF1C21F308BE}" dt="2020-05-07T21:46:12.142" v="7186" actId="478"/>
          <ac:inkMkLst>
            <pc:docMk/>
            <pc:sldMk cId="1455927480" sldId="278"/>
            <ac:inkMk id="4" creationId="{408BADBB-739D-497F-85C2-243B4CFB96BB}"/>
          </ac:inkMkLst>
        </pc:inkChg>
      </pc:sldChg>
      <pc:sldChg chg="addSp delSp modSp add modTransition delAnim modAnim">
        <pc:chgData name="Eugen Rožić" userId="d5fc8a2e-8ef8-4a69-bec5-89b728d76c4c" providerId="ADAL" clId="{97A69829-8464-489A-B7A3-DF1C21F308BE}" dt="2020-05-07T21:46:17.313" v="7189" actId="478"/>
        <pc:sldMkLst>
          <pc:docMk/>
          <pc:sldMk cId="3096805337" sldId="279"/>
        </pc:sldMkLst>
        <pc:spChg chg="mod">
          <ac:chgData name="Eugen Rožić" userId="d5fc8a2e-8ef8-4a69-bec5-89b728d76c4c" providerId="ADAL" clId="{97A69829-8464-489A-B7A3-DF1C21F308BE}" dt="2020-05-05T16:54:20.575" v="833" actId="20577"/>
          <ac:spMkLst>
            <pc:docMk/>
            <pc:sldMk cId="3096805337" sldId="279"/>
            <ac:spMk id="2" creationId="{279AFF66-66BA-4826-9D49-65EA4E7E3605}"/>
          </ac:spMkLst>
        </pc:spChg>
        <pc:spChg chg="mod">
          <ac:chgData name="Eugen Rožić" userId="d5fc8a2e-8ef8-4a69-bec5-89b728d76c4c" providerId="ADAL" clId="{97A69829-8464-489A-B7A3-DF1C21F308BE}" dt="2020-05-07T15:05:39.594" v="4737" actId="20577"/>
          <ac:spMkLst>
            <pc:docMk/>
            <pc:sldMk cId="3096805337" sldId="279"/>
            <ac:spMk id="3" creationId="{C38F1908-8F80-43EF-B477-B1269BA66F6C}"/>
          </ac:spMkLst>
        </pc:spChg>
        <pc:spChg chg="add mod">
          <ac:chgData name="Eugen Rožić" userId="d5fc8a2e-8ef8-4a69-bec5-89b728d76c4c" providerId="ADAL" clId="{97A69829-8464-489A-B7A3-DF1C21F308BE}" dt="2020-05-07T15:46:33.691" v="4774" actId="1076"/>
          <ac:spMkLst>
            <pc:docMk/>
            <pc:sldMk cId="3096805337" sldId="279"/>
            <ac:spMk id="10" creationId="{EEEFB217-5F3C-49A5-AD38-DC76DBB72742}"/>
          </ac:spMkLst>
        </pc:spChg>
        <pc:spChg chg="add mod">
          <ac:chgData name="Eugen Rožić" userId="d5fc8a2e-8ef8-4a69-bec5-89b728d76c4c" providerId="ADAL" clId="{97A69829-8464-489A-B7A3-DF1C21F308BE}" dt="2020-05-07T15:46:30.338" v="4773" actId="1076"/>
          <ac:spMkLst>
            <pc:docMk/>
            <pc:sldMk cId="3096805337" sldId="279"/>
            <ac:spMk id="11" creationId="{650109F7-1E4F-48F6-A9EA-82C6840083C9}"/>
          </ac:spMkLst>
        </pc:spChg>
        <pc:picChg chg="add mod">
          <ac:chgData name="Eugen Rožić" userId="d5fc8a2e-8ef8-4a69-bec5-89b728d76c4c" providerId="ADAL" clId="{97A69829-8464-489A-B7A3-DF1C21F308BE}" dt="2020-05-07T15:41:39.889" v="4740" actId="1076"/>
          <ac:picMkLst>
            <pc:docMk/>
            <pc:sldMk cId="3096805337" sldId="279"/>
            <ac:picMk id="5" creationId="{49AA630D-E474-457F-977D-57BD68FED809}"/>
          </ac:picMkLst>
        </pc:picChg>
        <pc:picChg chg="add del mod">
          <ac:chgData name="Eugen Rožić" userId="d5fc8a2e-8ef8-4a69-bec5-89b728d76c4c" providerId="ADAL" clId="{97A69829-8464-489A-B7A3-DF1C21F308BE}" dt="2020-05-07T21:46:17.313" v="7189" actId="478"/>
          <ac:picMkLst>
            <pc:docMk/>
            <pc:sldMk cId="3096805337" sldId="279"/>
            <ac:picMk id="6" creationId="{F5595443-92E7-4EF3-92E8-C2BBE557B17C}"/>
          </ac:picMkLst>
        </pc:picChg>
        <pc:picChg chg="add mod">
          <ac:chgData name="Eugen Rožić" userId="d5fc8a2e-8ef8-4a69-bec5-89b728d76c4c" providerId="ADAL" clId="{97A69829-8464-489A-B7A3-DF1C21F308BE}" dt="2020-05-07T15:41:52.660" v="4745" actId="1076"/>
          <ac:picMkLst>
            <pc:docMk/>
            <pc:sldMk cId="3096805337" sldId="279"/>
            <ac:picMk id="7" creationId="{F57D1738-8EFA-441D-9497-6D835F276C31}"/>
          </ac:picMkLst>
        </pc:picChg>
        <pc:picChg chg="add mod">
          <ac:chgData name="Eugen Rožić" userId="d5fc8a2e-8ef8-4a69-bec5-89b728d76c4c" providerId="ADAL" clId="{97A69829-8464-489A-B7A3-DF1C21F308BE}" dt="2020-05-07T15:44:25.712" v="4754" actId="1076"/>
          <ac:picMkLst>
            <pc:docMk/>
            <pc:sldMk cId="3096805337" sldId="279"/>
            <ac:picMk id="9" creationId="{82E9E274-F041-4FFF-97AB-C34FBD5D89F1}"/>
          </ac:picMkLst>
        </pc:picChg>
        <pc:inkChg chg="add del">
          <ac:chgData name="Eugen Rožić" userId="d5fc8a2e-8ef8-4a69-bec5-89b728d76c4c" providerId="ADAL" clId="{97A69829-8464-489A-B7A3-DF1C21F308BE}" dt="2020-05-07T21:46:16.442" v="7188" actId="478"/>
          <ac:inkMkLst>
            <pc:docMk/>
            <pc:sldMk cId="3096805337" sldId="279"/>
            <ac:inkMk id="4" creationId="{E76F6347-3E5D-41A0-B217-67E4E3695F5C}"/>
          </ac:inkMkLst>
        </pc:inkChg>
      </pc:sldChg>
      <pc:sldChg chg="addSp delSp modSp add modTransition delAnim modAnim">
        <pc:chgData name="Eugen Rožić" userId="d5fc8a2e-8ef8-4a69-bec5-89b728d76c4c" providerId="ADAL" clId="{97A69829-8464-489A-B7A3-DF1C21F308BE}" dt="2020-05-07T21:46:21.198" v="7191" actId="478"/>
        <pc:sldMkLst>
          <pc:docMk/>
          <pc:sldMk cId="1263962064" sldId="280"/>
        </pc:sldMkLst>
        <pc:spChg chg="mod">
          <ac:chgData name="Eugen Rožić" userId="d5fc8a2e-8ef8-4a69-bec5-89b728d76c4c" providerId="ADAL" clId="{97A69829-8464-489A-B7A3-DF1C21F308BE}" dt="2020-05-05T16:55:18.845" v="912" actId="20577"/>
          <ac:spMkLst>
            <pc:docMk/>
            <pc:sldMk cId="1263962064" sldId="280"/>
            <ac:spMk id="2" creationId="{279AFF66-66BA-4826-9D49-65EA4E7E3605}"/>
          </ac:spMkLst>
        </pc:spChg>
        <pc:spChg chg="mod">
          <ac:chgData name="Eugen Rožić" userId="d5fc8a2e-8ef8-4a69-bec5-89b728d76c4c" providerId="ADAL" clId="{97A69829-8464-489A-B7A3-DF1C21F308BE}" dt="2020-05-07T16:24:08.364" v="5419" actId="20577"/>
          <ac:spMkLst>
            <pc:docMk/>
            <pc:sldMk cId="1263962064" sldId="280"/>
            <ac:spMk id="3" creationId="{C38F1908-8F80-43EF-B477-B1269BA66F6C}"/>
          </ac:spMkLst>
        </pc:spChg>
        <pc:spChg chg="add mod">
          <ac:chgData name="Eugen Rožić" userId="d5fc8a2e-8ef8-4a69-bec5-89b728d76c4c" providerId="ADAL" clId="{97A69829-8464-489A-B7A3-DF1C21F308BE}" dt="2020-05-07T16:33:47.946" v="5504" actId="1036"/>
          <ac:spMkLst>
            <pc:docMk/>
            <pc:sldMk cId="1263962064" sldId="280"/>
            <ac:spMk id="8" creationId="{8C03C1E6-44DF-4978-A8A1-E6B74330E755}"/>
          </ac:spMkLst>
        </pc:spChg>
        <pc:spChg chg="add del mod">
          <ac:chgData name="Eugen Rožić" userId="d5fc8a2e-8ef8-4a69-bec5-89b728d76c4c" providerId="ADAL" clId="{97A69829-8464-489A-B7A3-DF1C21F308BE}" dt="2020-05-07T16:33:17.330" v="5482" actId="478"/>
          <ac:spMkLst>
            <pc:docMk/>
            <pc:sldMk cId="1263962064" sldId="280"/>
            <ac:spMk id="9" creationId="{8EB652A6-C0DC-48E7-8C43-FFC7E47D8597}"/>
          </ac:spMkLst>
        </pc:spChg>
        <pc:spChg chg="add del mod">
          <ac:chgData name="Eugen Rožić" userId="d5fc8a2e-8ef8-4a69-bec5-89b728d76c4c" providerId="ADAL" clId="{97A69829-8464-489A-B7A3-DF1C21F308BE}" dt="2020-05-07T16:33:23.606" v="5485" actId="478"/>
          <ac:spMkLst>
            <pc:docMk/>
            <pc:sldMk cId="1263962064" sldId="280"/>
            <ac:spMk id="10" creationId="{46348C60-079C-4DC5-A190-F132C3A3AE10}"/>
          </ac:spMkLst>
        </pc:spChg>
        <pc:spChg chg="add del mod">
          <ac:chgData name="Eugen Rožić" userId="d5fc8a2e-8ef8-4a69-bec5-89b728d76c4c" providerId="ADAL" clId="{97A69829-8464-489A-B7A3-DF1C21F308BE}" dt="2020-05-07T16:33:24.926" v="5486" actId="478"/>
          <ac:spMkLst>
            <pc:docMk/>
            <pc:sldMk cId="1263962064" sldId="280"/>
            <ac:spMk id="11" creationId="{684E5E60-F6C3-4B42-ABAE-F4C4BE3EA28D}"/>
          </ac:spMkLst>
        </pc:spChg>
        <pc:spChg chg="add mod">
          <ac:chgData name="Eugen Rožić" userId="d5fc8a2e-8ef8-4a69-bec5-89b728d76c4c" providerId="ADAL" clId="{97A69829-8464-489A-B7A3-DF1C21F308BE}" dt="2020-05-07T16:33:51.881" v="5508" actId="1036"/>
          <ac:spMkLst>
            <pc:docMk/>
            <pc:sldMk cId="1263962064" sldId="280"/>
            <ac:spMk id="12" creationId="{81D47E19-AE01-478D-97D7-AD5105FBCE1A}"/>
          </ac:spMkLst>
        </pc:spChg>
        <pc:spChg chg="add mod">
          <ac:chgData name="Eugen Rožić" userId="d5fc8a2e-8ef8-4a69-bec5-89b728d76c4c" providerId="ADAL" clId="{97A69829-8464-489A-B7A3-DF1C21F308BE}" dt="2020-05-07T16:35:01.417" v="5533" actId="1076"/>
          <ac:spMkLst>
            <pc:docMk/>
            <pc:sldMk cId="1263962064" sldId="280"/>
            <ac:spMk id="13" creationId="{89D0A0BF-5AD5-477C-A06F-CD8147297356}"/>
          </ac:spMkLst>
        </pc:spChg>
        <pc:spChg chg="add del mod">
          <ac:chgData name="Eugen Rožić" userId="d5fc8a2e-8ef8-4a69-bec5-89b728d76c4c" providerId="ADAL" clId="{97A69829-8464-489A-B7A3-DF1C21F308BE}" dt="2020-05-07T16:34:56.480" v="5532" actId="478"/>
          <ac:spMkLst>
            <pc:docMk/>
            <pc:sldMk cId="1263962064" sldId="280"/>
            <ac:spMk id="14" creationId="{756B81A5-2A31-4C25-BC68-6E1D565D4578}"/>
          </ac:spMkLst>
        </pc:spChg>
        <pc:spChg chg="add mod">
          <ac:chgData name="Eugen Rožić" userId="d5fc8a2e-8ef8-4a69-bec5-89b728d76c4c" providerId="ADAL" clId="{97A69829-8464-489A-B7A3-DF1C21F308BE}" dt="2020-05-07T16:34:48.368" v="5531" actId="1076"/>
          <ac:spMkLst>
            <pc:docMk/>
            <pc:sldMk cId="1263962064" sldId="280"/>
            <ac:spMk id="15" creationId="{A36B86D7-804B-4AF5-9F21-C37479B9A951}"/>
          </ac:spMkLst>
        </pc:spChg>
        <pc:spChg chg="add mod">
          <ac:chgData name="Eugen Rožić" userId="d5fc8a2e-8ef8-4a69-bec5-89b728d76c4c" providerId="ADAL" clId="{97A69829-8464-489A-B7A3-DF1C21F308BE}" dt="2020-05-07T16:35:14.365" v="5536" actId="1076"/>
          <ac:spMkLst>
            <pc:docMk/>
            <pc:sldMk cId="1263962064" sldId="280"/>
            <ac:spMk id="16" creationId="{ECDC3CF4-16DB-40CF-93FD-DA7F215ABE0E}"/>
          </ac:spMkLst>
        </pc:spChg>
        <pc:spChg chg="add mod">
          <ac:chgData name="Eugen Rožić" userId="d5fc8a2e-8ef8-4a69-bec5-89b728d76c4c" providerId="ADAL" clId="{97A69829-8464-489A-B7A3-DF1C21F308BE}" dt="2020-05-07T16:35:20.411" v="5538" actId="1076"/>
          <ac:spMkLst>
            <pc:docMk/>
            <pc:sldMk cId="1263962064" sldId="280"/>
            <ac:spMk id="17" creationId="{314AA4CC-EA5B-4475-811F-2DCD6128C857}"/>
          </ac:spMkLst>
        </pc:spChg>
        <pc:picChg chg="add mod">
          <ac:chgData name="Eugen Rožić" userId="d5fc8a2e-8ef8-4a69-bec5-89b728d76c4c" providerId="ADAL" clId="{97A69829-8464-489A-B7A3-DF1C21F308BE}" dt="2020-05-07T16:30:49.656" v="5434" actId="1076"/>
          <ac:picMkLst>
            <pc:docMk/>
            <pc:sldMk cId="1263962064" sldId="280"/>
            <ac:picMk id="5" creationId="{8831D517-96D8-40AD-9C08-C09A4078352A}"/>
          </ac:picMkLst>
        </pc:picChg>
        <pc:picChg chg="add del mod">
          <ac:chgData name="Eugen Rožić" userId="d5fc8a2e-8ef8-4a69-bec5-89b728d76c4c" providerId="ADAL" clId="{97A69829-8464-489A-B7A3-DF1C21F308BE}" dt="2020-05-07T21:46:21.198" v="7191" actId="478"/>
          <ac:picMkLst>
            <pc:docMk/>
            <pc:sldMk cId="1263962064" sldId="280"/>
            <ac:picMk id="6" creationId="{56AF1B15-3680-4B65-9ABD-D8C64314ABAA}"/>
          </ac:picMkLst>
        </pc:picChg>
        <pc:picChg chg="add mod">
          <ac:chgData name="Eugen Rožić" userId="d5fc8a2e-8ef8-4a69-bec5-89b728d76c4c" providerId="ADAL" clId="{97A69829-8464-489A-B7A3-DF1C21F308BE}" dt="2020-05-07T16:30:15.411" v="5433" actId="1076"/>
          <ac:picMkLst>
            <pc:docMk/>
            <pc:sldMk cId="1263962064" sldId="280"/>
            <ac:picMk id="7" creationId="{07C819C9-5005-49A9-8BDE-A62E76B4C9B6}"/>
          </ac:picMkLst>
        </pc:picChg>
        <pc:inkChg chg="add del">
          <ac:chgData name="Eugen Rožić" userId="d5fc8a2e-8ef8-4a69-bec5-89b728d76c4c" providerId="ADAL" clId="{97A69829-8464-489A-B7A3-DF1C21F308BE}" dt="2020-05-07T21:46:20.329" v="7190" actId="478"/>
          <ac:inkMkLst>
            <pc:docMk/>
            <pc:sldMk cId="1263962064" sldId="280"/>
            <ac:inkMk id="4" creationId="{5338FF30-8B99-4B7D-B6D7-BEE312BC8D51}"/>
          </ac:inkMkLst>
        </pc:inkChg>
      </pc:sldChg>
      <pc:sldChg chg="modSp add del">
        <pc:chgData name="Eugen Rožić" userId="d5fc8a2e-8ef8-4a69-bec5-89b728d76c4c" providerId="ADAL" clId="{97A69829-8464-489A-B7A3-DF1C21F308BE}" dt="2020-05-07T17:20:23.090" v="6719" actId="2696"/>
        <pc:sldMkLst>
          <pc:docMk/>
          <pc:sldMk cId="3472415244" sldId="281"/>
        </pc:sldMkLst>
        <pc:spChg chg="mod">
          <ac:chgData name="Eugen Rožić" userId="d5fc8a2e-8ef8-4a69-bec5-89b728d76c4c" providerId="ADAL" clId="{97A69829-8464-489A-B7A3-DF1C21F308BE}" dt="2020-05-05T16:55:55.689" v="972" actId="20577"/>
          <ac:spMkLst>
            <pc:docMk/>
            <pc:sldMk cId="3472415244" sldId="281"/>
            <ac:spMk id="2" creationId="{279AFF66-66BA-4826-9D49-65EA4E7E3605}"/>
          </ac:spMkLst>
        </pc:spChg>
        <pc:spChg chg="mod">
          <ac:chgData name="Eugen Rožić" userId="d5fc8a2e-8ef8-4a69-bec5-89b728d76c4c" providerId="ADAL" clId="{97A69829-8464-489A-B7A3-DF1C21F308BE}" dt="2020-05-05T16:55:59.737" v="976" actId="5793"/>
          <ac:spMkLst>
            <pc:docMk/>
            <pc:sldMk cId="3472415244" sldId="281"/>
            <ac:spMk id="3" creationId="{C38F1908-8F80-43EF-B477-B1269BA66F6C}"/>
          </ac:spMkLst>
        </pc:spChg>
      </pc:sldChg>
      <pc:sldChg chg="addSp delSp modSp add modTransition delAnim modAnim">
        <pc:chgData name="Eugen Rožić" userId="d5fc8a2e-8ef8-4a69-bec5-89b728d76c4c" providerId="ADAL" clId="{97A69829-8464-489A-B7A3-DF1C21F308BE}" dt="2020-05-07T21:46:02.850" v="7181" actId="478"/>
        <pc:sldMkLst>
          <pc:docMk/>
          <pc:sldMk cId="1368041385" sldId="282"/>
        </pc:sldMkLst>
        <pc:spChg chg="mod">
          <ac:chgData name="Eugen Rožić" userId="d5fc8a2e-8ef8-4a69-bec5-89b728d76c4c" providerId="ADAL" clId="{97A69829-8464-489A-B7A3-DF1C21F308BE}" dt="2020-05-07T13:59:17.007" v="2277" actId="20577"/>
          <ac:spMkLst>
            <pc:docMk/>
            <pc:sldMk cId="1368041385" sldId="282"/>
            <ac:spMk id="3" creationId="{C38F1908-8F80-43EF-B477-B1269BA66F6C}"/>
          </ac:spMkLst>
        </pc:spChg>
        <pc:spChg chg="del mod">
          <ac:chgData name="Eugen Rožić" userId="d5fc8a2e-8ef8-4a69-bec5-89b728d76c4c" providerId="ADAL" clId="{97A69829-8464-489A-B7A3-DF1C21F308BE}" dt="2020-05-07T13:59:48.645" v="2283" actId="478"/>
          <ac:spMkLst>
            <pc:docMk/>
            <pc:sldMk cId="1368041385" sldId="282"/>
            <ac:spMk id="13" creationId="{6620F887-99E1-4A64-87E7-1CA7B52C8BB9}"/>
          </ac:spMkLst>
        </pc:spChg>
        <pc:spChg chg="del mod">
          <ac:chgData name="Eugen Rožić" userId="d5fc8a2e-8ef8-4a69-bec5-89b728d76c4c" providerId="ADAL" clId="{97A69829-8464-489A-B7A3-DF1C21F308BE}" dt="2020-05-07T14:00:04.192" v="2288" actId="478"/>
          <ac:spMkLst>
            <pc:docMk/>
            <pc:sldMk cId="1368041385" sldId="282"/>
            <ac:spMk id="15" creationId="{D80E7BEB-0479-4B09-9696-92C1EF87671D}"/>
          </ac:spMkLst>
        </pc:spChg>
        <pc:spChg chg="del mod">
          <ac:chgData name="Eugen Rožić" userId="d5fc8a2e-8ef8-4a69-bec5-89b728d76c4c" providerId="ADAL" clId="{97A69829-8464-489A-B7A3-DF1C21F308BE}" dt="2020-05-07T13:59:53.535" v="2285" actId="478"/>
          <ac:spMkLst>
            <pc:docMk/>
            <pc:sldMk cId="1368041385" sldId="282"/>
            <ac:spMk id="16" creationId="{A5F3D3D3-59E1-4FDF-A35F-664CCC068B34}"/>
          </ac:spMkLst>
        </pc:spChg>
        <pc:spChg chg="del mod">
          <ac:chgData name="Eugen Rožić" userId="d5fc8a2e-8ef8-4a69-bec5-89b728d76c4c" providerId="ADAL" clId="{97A69829-8464-489A-B7A3-DF1C21F308BE}" dt="2020-05-07T13:59:54.952" v="2286" actId="478"/>
          <ac:spMkLst>
            <pc:docMk/>
            <pc:sldMk cId="1368041385" sldId="282"/>
            <ac:spMk id="17" creationId="{7611D08D-B1A9-4A6D-8249-EF9D6621F0F2}"/>
          </ac:spMkLst>
        </pc:spChg>
        <pc:spChg chg="del mod">
          <ac:chgData name="Eugen Rožić" userId="d5fc8a2e-8ef8-4a69-bec5-89b728d76c4c" providerId="ADAL" clId="{97A69829-8464-489A-B7A3-DF1C21F308BE}" dt="2020-05-07T13:59:51.884" v="2284" actId="478"/>
          <ac:spMkLst>
            <pc:docMk/>
            <pc:sldMk cId="1368041385" sldId="282"/>
            <ac:spMk id="18" creationId="{1770F4F8-4E1D-4195-9F46-BEBD3C3DB6EE}"/>
          </ac:spMkLst>
        </pc:spChg>
        <pc:spChg chg="del">
          <ac:chgData name="Eugen Rožić" userId="d5fc8a2e-8ef8-4a69-bec5-89b728d76c4c" providerId="ADAL" clId="{97A69829-8464-489A-B7A3-DF1C21F308BE}" dt="2020-05-07T14:00:13.520" v="2292" actId="478"/>
          <ac:spMkLst>
            <pc:docMk/>
            <pc:sldMk cId="1368041385" sldId="282"/>
            <ac:spMk id="19" creationId="{F1E087A4-493A-4FE2-9C53-A00F90BFB538}"/>
          </ac:spMkLst>
        </pc:spChg>
        <pc:spChg chg="del">
          <ac:chgData name="Eugen Rožić" userId="d5fc8a2e-8ef8-4a69-bec5-89b728d76c4c" providerId="ADAL" clId="{97A69829-8464-489A-B7A3-DF1C21F308BE}" dt="2020-05-07T14:00:14.825" v="2293" actId="478"/>
          <ac:spMkLst>
            <pc:docMk/>
            <pc:sldMk cId="1368041385" sldId="282"/>
            <ac:spMk id="20" creationId="{8634D851-05F1-450B-84BE-286DCD38F3EA}"/>
          </ac:spMkLst>
        </pc:spChg>
        <pc:spChg chg="del">
          <ac:chgData name="Eugen Rožić" userId="d5fc8a2e-8ef8-4a69-bec5-89b728d76c4c" providerId="ADAL" clId="{97A69829-8464-489A-B7A3-DF1C21F308BE}" dt="2020-05-07T14:00:21.235" v="2296" actId="478"/>
          <ac:spMkLst>
            <pc:docMk/>
            <pc:sldMk cId="1368041385" sldId="282"/>
            <ac:spMk id="21" creationId="{627C38DC-7F2B-42BA-817C-47970F0E592F}"/>
          </ac:spMkLst>
        </pc:spChg>
        <pc:spChg chg="del">
          <ac:chgData name="Eugen Rožić" userId="d5fc8a2e-8ef8-4a69-bec5-89b728d76c4c" providerId="ADAL" clId="{97A69829-8464-489A-B7A3-DF1C21F308BE}" dt="2020-05-07T14:00:22.753" v="2297" actId="478"/>
          <ac:spMkLst>
            <pc:docMk/>
            <pc:sldMk cId="1368041385" sldId="282"/>
            <ac:spMk id="22" creationId="{C3DB27EA-5E2D-4EF7-8219-7E9BC43638F3}"/>
          </ac:spMkLst>
        </pc:spChg>
        <pc:spChg chg="add mod">
          <ac:chgData name="Eugen Rožić" userId="d5fc8a2e-8ef8-4a69-bec5-89b728d76c4c" providerId="ADAL" clId="{97A69829-8464-489A-B7A3-DF1C21F308BE}" dt="2020-05-07T19:49:00.653" v="7128" actId="1037"/>
          <ac:spMkLst>
            <pc:docMk/>
            <pc:sldMk cId="1368041385" sldId="282"/>
            <ac:spMk id="23" creationId="{41D77489-48AA-4044-A8CB-14E970ACE326}"/>
          </ac:spMkLst>
        </pc:spChg>
        <pc:spChg chg="add mod">
          <ac:chgData name="Eugen Rožić" userId="d5fc8a2e-8ef8-4a69-bec5-89b728d76c4c" providerId="ADAL" clId="{97A69829-8464-489A-B7A3-DF1C21F308BE}" dt="2020-05-07T19:49:05.303" v="7136" actId="1037"/>
          <ac:spMkLst>
            <pc:docMk/>
            <pc:sldMk cId="1368041385" sldId="282"/>
            <ac:spMk id="24" creationId="{94563578-40C5-4B09-BAF1-051A6289223F}"/>
          </ac:spMkLst>
        </pc:spChg>
        <pc:spChg chg="add mod">
          <ac:chgData name="Eugen Rožić" userId="d5fc8a2e-8ef8-4a69-bec5-89b728d76c4c" providerId="ADAL" clId="{97A69829-8464-489A-B7A3-DF1C21F308BE}" dt="2020-05-07T14:03:42.704" v="2340" actId="1076"/>
          <ac:spMkLst>
            <pc:docMk/>
            <pc:sldMk cId="1368041385" sldId="282"/>
            <ac:spMk id="26" creationId="{CB766AC7-24FF-4217-86C1-3A0830C53E45}"/>
          </ac:spMkLst>
        </pc:spChg>
        <pc:spChg chg="add mod">
          <ac:chgData name="Eugen Rožić" userId="d5fc8a2e-8ef8-4a69-bec5-89b728d76c4c" providerId="ADAL" clId="{97A69829-8464-489A-B7A3-DF1C21F308BE}" dt="2020-05-07T14:03:39.453" v="2339" actId="1076"/>
          <ac:spMkLst>
            <pc:docMk/>
            <pc:sldMk cId="1368041385" sldId="282"/>
            <ac:spMk id="27" creationId="{ABDC6879-070E-4EE1-B6EC-3714B55370BC}"/>
          </ac:spMkLst>
        </pc:spChg>
        <pc:picChg chg="del mod">
          <ac:chgData name="Eugen Rožić" userId="d5fc8a2e-8ef8-4a69-bec5-89b728d76c4c" providerId="ADAL" clId="{97A69829-8464-489A-B7A3-DF1C21F308BE}" dt="2020-05-07T13:59:33.403" v="2278" actId="478"/>
          <ac:picMkLst>
            <pc:docMk/>
            <pc:sldMk cId="1368041385" sldId="282"/>
            <ac:picMk id="4" creationId="{B2170F27-8716-47C0-AF66-7A2FFBEA6CC5}"/>
          </ac:picMkLst>
        </pc:picChg>
        <pc:picChg chg="del">
          <ac:chgData name="Eugen Rožić" userId="d5fc8a2e-8ef8-4a69-bec5-89b728d76c4c" providerId="ADAL" clId="{97A69829-8464-489A-B7A3-DF1C21F308BE}" dt="2020-05-07T14:00:38.876" v="2301" actId="478"/>
          <ac:picMkLst>
            <pc:docMk/>
            <pc:sldMk cId="1368041385" sldId="282"/>
            <ac:picMk id="5" creationId="{7F3F787E-EFAE-45E8-A93D-FF1AE8465883}"/>
          </ac:picMkLst>
        </pc:picChg>
        <pc:picChg chg="add del mod">
          <ac:chgData name="Eugen Rožić" userId="d5fc8a2e-8ef8-4a69-bec5-89b728d76c4c" providerId="ADAL" clId="{97A69829-8464-489A-B7A3-DF1C21F308BE}" dt="2020-05-07T21:46:02.850" v="7181" actId="478"/>
          <ac:picMkLst>
            <pc:docMk/>
            <pc:sldMk cId="1368041385" sldId="282"/>
            <ac:picMk id="5" creationId="{B9F6D126-A065-4BE2-A4F2-25F6E1F0D08B}"/>
          </ac:picMkLst>
        </pc:picChg>
        <pc:picChg chg="del">
          <ac:chgData name="Eugen Rožić" userId="d5fc8a2e-8ef8-4a69-bec5-89b728d76c4c" providerId="ADAL" clId="{97A69829-8464-489A-B7A3-DF1C21F308BE}" dt="2020-05-07T14:00:38.065" v="2300" actId="478"/>
          <ac:picMkLst>
            <pc:docMk/>
            <pc:sldMk cId="1368041385" sldId="282"/>
            <ac:picMk id="7" creationId="{84921451-966A-4F42-917B-81F85418BF69}"/>
          </ac:picMkLst>
        </pc:picChg>
        <pc:picChg chg="del">
          <ac:chgData name="Eugen Rožić" userId="d5fc8a2e-8ef8-4a69-bec5-89b728d76c4c" providerId="ADAL" clId="{97A69829-8464-489A-B7A3-DF1C21F308BE}" dt="2020-05-07T14:00:37.150" v="2299" actId="478"/>
          <ac:picMkLst>
            <pc:docMk/>
            <pc:sldMk cId="1368041385" sldId="282"/>
            <ac:picMk id="8" creationId="{50831B31-EC25-483A-9DDA-A68ECE2ECD09}"/>
          </ac:picMkLst>
        </pc:picChg>
        <pc:picChg chg="add del mod">
          <ac:chgData name="Eugen Rožić" userId="d5fc8a2e-8ef8-4a69-bec5-89b728d76c4c" providerId="ADAL" clId="{97A69829-8464-489A-B7A3-DF1C21F308BE}" dt="2020-05-07T19:48:53.427" v="7117" actId="1037"/>
          <ac:picMkLst>
            <pc:docMk/>
            <pc:sldMk cId="1368041385" sldId="282"/>
            <ac:picMk id="9" creationId="{1BD668F8-7EA3-4EA0-8712-86D760C71EB5}"/>
          </ac:picMkLst>
        </pc:picChg>
        <pc:picChg chg="add mod">
          <ac:chgData name="Eugen Rožić" userId="d5fc8a2e-8ef8-4a69-bec5-89b728d76c4c" providerId="ADAL" clId="{97A69829-8464-489A-B7A3-DF1C21F308BE}" dt="2020-05-07T14:02:37.544" v="2331" actId="1076"/>
          <ac:picMkLst>
            <pc:docMk/>
            <pc:sldMk cId="1368041385" sldId="282"/>
            <ac:picMk id="11" creationId="{D3F3AF28-5D55-41BC-88A7-85E359FC29D8}"/>
          </ac:picMkLst>
        </pc:picChg>
        <pc:picChg chg="add mod">
          <ac:chgData name="Eugen Rožić" userId="d5fc8a2e-8ef8-4a69-bec5-89b728d76c4c" providerId="ADAL" clId="{97A69829-8464-489A-B7A3-DF1C21F308BE}" dt="2020-05-07T19:48:36.253" v="7102" actId="14100"/>
          <ac:picMkLst>
            <pc:docMk/>
            <pc:sldMk cId="1368041385" sldId="282"/>
            <ac:picMk id="14" creationId="{BF1B8E5F-5A5C-4048-AC58-2130F11E2A4C}"/>
          </ac:picMkLst>
        </pc:picChg>
        <pc:picChg chg="add mod">
          <ac:chgData name="Eugen Rožić" userId="d5fc8a2e-8ef8-4a69-bec5-89b728d76c4c" providerId="ADAL" clId="{97A69829-8464-489A-B7A3-DF1C21F308BE}" dt="2020-05-07T14:03:25.257" v="2337" actId="1076"/>
          <ac:picMkLst>
            <pc:docMk/>
            <pc:sldMk cId="1368041385" sldId="282"/>
            <ac:picMk id="25" creationId="{30D31C74-BCBF-4790-A4DA-A8FC52443A53}"/>
          </ac:picMkLst>
        </pc:picChg>
        <pc:inkChg chg="add del">
          <ac:chgData name="Eugen Rožić" userId="d5fc8a2e-8ef8-4a69-bec5-89b728d76c4c" providerId="ADAL" clId="{97A69829-8464-489A-B7A3-DF1C21F308BE}" dt="2020-05-07T21:46:02.020" v="7180" actId="478"/>
          <ac:inkMkLst>
            <pc:docMk/>
            <pc:sldMk cId="1368041385" sldId="282"/>
            <ac:inkMk id="4" creationId="{8081046B-82B4-4948-A503-DA88387EF95E}"/>
          </ac:inkMkLst>
        </pc:inkChg>
      </pc:sldChg>
      <pc:sldChg chg="addSp delSp modSp add modTransition delAnim modAnim">
        <pc:chgData name="Eugen Rožić" userId="d5fc8a2e-8ef8-4a69-bec5-89b728d76c4c" providerId="ADAL" clId="{97A69829-8464-489A-B7A3-DF1C21F308BE}" dt="2020-05-07T21:46:24.475" v="7193" actId="478"/>
        <pc:sldMkLst>
          <pc:docMk/>
          <pc:sldMk cId="3583447511" sldId="283"/>
        </pc:sldMkLst>
        <pc:spChg chg="mod">
          <ac:chgData name="Eugen Rožić" userId="d5fc8a2e-8ef8-4a69-bec5-89b728d76c4c" providerId="ADAL" clId="{97A69829-8464-489A-B7A3-DF1C21F308BE}" dt="2020-05-07T16:42:58.601" v="5832" actId="20577"/>
          <ac:spMkLst>
            <pc:docMk/>
            <pc:sldMk cId="3583447511" sldId="283"/>
            <ac:spMk id="2" creationId="{279AFF66-66BA-4826-9D49-65EA4E7E3605}"/>
          </ac:spMkLst>
        </pc:spChg>
        <pc:spChg chg="mod">
          <ac:chgData name="Eugen Rožić" userId="d5fc8a2e-8ef8-4a69-bec5-89b728d76c4c" providerId="ADAL" clId="{97A69829-8464-489A-B7A3-DF1C21F308BE}" dt="2020-05-07T17:31:23.824" v="6897" actId="14100"/>
          <ac:spMkLst>
            <pc:docMk/>
            <pc:sldMk cId="3583447511" sldId="283"/>
            <ac:spMk id="3" creationId="{C38F1908-8F80-43EF-B477-B1269BA66F6C}"/>
          </ac:spMkLst>
        </pc:spChg>
        <pc:spChg chg="del">
          <ac:chgData name="Eugen Rožić" userId="d5fc8a2e-8ef8-4a69-bec5-89b728d76c4c" providerId="ADAL" clId="{97A69829-8464-489A-B7A3-DF1C21F308BE}" dt="2020-05-07T16:36:28.105" v="5543" actId="478"/>
          <ac:spMkLst>
            <pc:docMk/>
            <pc:sldMk cId="3583447511" sldId="283"/>
            <ac:spMk id="8" creationId="{8C03C1E6-44DF-4978-A8A1-E6B74330E755}"/>
          </ac:spMkLst>
        </pc:spChg>
        <pc:spChg chg="add mod">
          <ac:chgData name="Eugen Rožić" userId="d5fc8a2e-8ef8-4a69-bec5-89b728d76c4c" providerId="ADAL" clId="{97A69829-8464-489A-B7A3-DF1C21F308BE}" dt="2020-05-07T17:13:57.187" v="6590" actId="14100"/>
          <ac:spMkLst>
            <pc:docMk/>
            <pc:sldMk cId="3583447511" sldId="283"/>
            <ac:spMk id="11" creationId="{9BEEBEBC-4B0F-4728-9126-4ED18108CFF2}"/>
          </ac:spMkLst>
        </pc:spChg>
        <pc:spChg chg="del mod">
          <ac:chgData name="Eugen Rožić" userId="d5fc8a2e-8ef8-4a69-bec5-89b728d76c4c" providerId="ADAL" clId="{97A69829-8464-489A-B7A3-DF1C21F308BE}" dt="2020-05-07T16:36:26.690" v="5542" actId="478"/>
          <ac:spMkLst>
            <pc:docMk/>
            <pc:sldMk cId="3583447511" sldId="283"/>
            <ac:spMk id="12" creationId="{81D47E19-AE01-478D-97D7-AD5105FBCE1A}"/>
          </ac:spMkLst>
        </pc:spChg>
        <pc:spChg chg="del">
          <ac:chgData name="Eugen Rožić" userId="d5fc8a2e-8ef8-4a69-bec5-89b728d76c4c" providerId="ADAL" clId="{97A69829-8464-489A-B7A3-DF1C21F308BE}" dt="2020-05-07T16:36:29.281" v="5544" actId="478"/>
          <ac:spMkLst>
            <pc:docMk/>
            <pc:sldMk cId="3583447511" sldId="283"/>
            <ac:spMk id="13" creationId="{89D0A0BF-5AD5-477C-A06F-CD8147297356}"/>
          </ac:spMkLst>
        </pc:spChg>
        <pc:spChg chg="add mod">
          <ac:chgData name="Eugen Rožić" userId="d5fc8a2e-8ef8-4a69-bec5-89b728d76c4c" providerId="ADAL" clId="{97A69829-8464-489A-B7A3-DF1C21F308BE}" dt="2020-05-07T17:24:16.043" v="6766" actId="1582"/>
          <ac:spMkLst>
            <pc:docMk/>
            <pc:sldMk cId="3583447511" sldId="283"/>
            <ac:spMk id="14" creationId="{E2D78D5A-2815-4076-B84A-C231211EF102}"/>
          </ac:spMkLst>
        </pc:spChg>
        <pc:spChg chg="del">
          <ac:chgData name="Eugen Rožić" userId="d5fc8a2e-8ef8-4a69-bec5-89b728d76c4c" providerId="ADAL" clId="{97A69829-8464-489A-B7A3-DF1C21F308BE}" dt="2020-05-07T16:36:29.281" v="5544" actId="478"/>
          <ac:spMkLst>
            <pc:docMk/>
            <pc:sldMk cId="3583447511" sldId="283"/>
            <ac:spMk id="15" creationId="{A36B86D7-804B-4AF5-9F21-C37479B9A951}"/>
          </ac:spMkLst>
        </pc:spChg>
        <pc:spChg chg="del">
          <ac:chgData name="Eugen Rožić" userId="d5fc8a2e-8ef8-4a69-bec5-89b728d76c4c" providerId="ADAL" clId="{97A69829-8464-489A-B7A3-DF1C21F308BE}" dt="2020-05-07T16:36:29.281" v="5544" actId="478"/>
          <ac:spMkLst>
            <pc:docMk/>
            <pc:sldMk cId="3583447511" sldId="283"/>
            <ac:spMk id="16" creationId="{ECDC3CF4-16DB-40CF-93FD-DA7F215ABE0E}"/>
          </ac:spMkLst>
        </pc:spChg>
        <pc:spChg chg="del">
          <ac:chgData name="Eugen Rožić" userId="d5fc8a2e-8ef8-4a69-bec5-89b728d76c4c" providerId="ADAL" clId="{97A69829-8464-489A-B7A3-DF1C21F308BE}" dt="2020-05-07T16:36:29.281" v="5544" actId="478"/>
          <ac:spMkLst>
            <pc:docMk/>
            <pc:sldMk cId="3583447511" sldId="283"/>
            <ac:spMk id="17" creationId="{314AA4CC-EA5B-4475-811F-2DCD6128C857}"/>
          </ac:spMkLst>
        </pc:spChg>
        <pc:spChg chg="add mod">
          <ac:chgData name="Eugen Rožić" userId="d5fc8a2e-8ef8-4a69-bec5-89b728d76c4c" providerId="ADAL" clId="{97A69829-8464-489A-B7A3-DF1C21F308BE}" dt="2020-05-07T17:13:32.217" v="6588" actId="14100"/>
          <ac:spMkLst>
            <pc:docMk/>
            <pc:sldMk cId="3583447511" sldId="283"/>
            <ac:spMk id="18" creationId="{AC14CDCB-4EA9-4DA6-9EA5-FFDB7F2D170D}"/>
          </ac:spMkLst>
        </pc:spChg>
        <pc:spChg chg="add mod">
          <ac:chgData name="Eugen Rožić" userId="d5fc8a2e-8ef8-4a69-bec5-89b728d76c4c" providerId="ADAL" clId="{97A69829-8464-489A-B7A3-DF1C21F308BE}" dt="2020-05-07T17:19:50.228" v="6717" actId="20577"/>
          <ac:spMkLst>
            <pc:docMk/>
            <pc:sldMk cId="3583447511" sldId="283"/>
            <ac:spMk id="19" creationId="{980805B6-48A5-4033-89B4-851840CA176F}"/>
          </ac:spMkLst>
        </pc:spChg>
        <pc:spChg chg="add mod">
          <ac:chgData name="Eugen Rožić" userId="d5fc8a2e-8ef8-4a69-bec5-89b728d76c4c" providerId="ADAL" clId="{97A69829-8464-489A-B7A3-DF1C21F308BE}" dt="2020-05-07T17:24:11.011" v="6765" actId="1582"/>
          <ac:spMkLst>
            <pc:docMk/>
            <pc:sldMk cId="3583447511" sldId="283"/>
            <ac:spMk id="20" creationId="{0295000E-293A-48E3-BEB8-53D0627C6E92}"/>
          </ac:spMkLst>
        </pc:spChg>
        <pc:spChg chg="add mod">
          <ac:chgData name="Eugen Rožić" userId="d5fc8a2e-8ef8-4a69-bec5-89b728d76c4c" providerId="ADAL" clId="{97A69829-8464-489A-B7A3-DF1C21F308BE}" dt="2020-05-07T17:31:03.563" v="6894" actId="1076"/>
          <ac:spMkLst>
            <pc:docMk/>
            <pc:sldMk cId="3583447511" sldId="283"/>
            <ac:spMk id="26" creationId="{8CDF9920-BF78-4E6F-9315-906E91ADA8BF}"/>
          </ac:spMkLst>
        </pc:spChg>
        <pc:spChg chg="add mod">
          <ac:chgData name="Eugen Rožić" userId="d5fc8a2e-8ef8-4a69-bec5-89b728d76c4c" providerId="ADAL" clId="{97A69829-8464-489A-B7A3-DF1C21F308BE}" dt="2020-05-07T17:27:15.737" v="6843" actId="122"/>
          <ac:spMkLst>
            <pc:docMk/>
            <pc:sldMk cId="3583447511" sldId="283"/>
            <ac:spMk id="27" creationId="{7D625396-A520-4CF7-A448-65634F8B66E5}"/>
          </ac:spMkLst>
        </pc:spChg>
        <pc:spChg chg="add mod">
          <ac:chgData name="Eugen Rožić" userId="d5fc8a2e-8ef8-4a69-bec5-89b728d76c4c" providerId="ADAL" clId="{97A69829-8464-489A-B7A3-DF1C21F308BE}" dt="2020-05-07T17:27:43.853" v="6866" actId="1076"/>
          <ac:spMkLst>
            <pc:docMk/>
            <pc:sldMk cId="3583447511" sldId="283"/>
            <ac:spMk id="28" creationId="{91528B5D-8B85-4047-8D87-4320F998B41B}"/>
          </ac:spMkLst>
        </pc:spChg>
        <pc:picChg chg="del">
          <ac:chgData name="Eugen Rožić" userId="d5fc8a2e-8ef8-4a69-bec5-89b728d76c4c" providerId="ADAL" clId="{97A69829-8464-489A-B7A3-DF1C21F308BE}" dt="2020-05-07T16:36:24.642" v="5540" actId="478"/>
          <ac:picMkLst>
            <pc:docMk/>
            <pc:sldMk cId="3583447511" sldId="283"/>
            <ac:picMk id="5" creationId="{8831D517-96D8-40AD-9C08-C09A4078352A}"/>
          </ac:picMkLst>
        </pc:picChg>
        <pc:picChg chg="add del mod">
          <ac:chgData name="Eugen Rožić" userId="d5fc8a2e-8ef8-4a69-bec5-89b728d76c4c" providerId="ADAL" clId="{97A69829-8464-489A-B7A3-DF1C21F308BE}" dt="2020-05-07T21:46:24.475" v="7193" actId="478"/>
          <ac:picMkLst>
            <pc:docMk/>
            <pc:sldMk cId="3583447511" sldId="283"/>
            <ac:picMk id="5" creationId="{9D4249C7-A387-48A9-9515-53F1F831BECC}"/>
          </ac:picMkLst>
        </pc:picChg>
        <pc:picChg chg="add del mod">
          <ac:chgData name="Eugen Rožić" userId="d5fc8a2e-8ef8-4a69-bec5-89b728d76c4c" providerId="ADAL" clId="{97A69829-8464-489A-B7A3-DF1C21F308BE}" dt="2020-05-07T16:59:23.196" v="6032" actId="478"/>
          <ac:picMkLst>
            <pc:docMk/>
            <pc:sldMk cId="3583447511" sldId="283"/>
            <ac:picMk id="6" creationId="{948F87F4-DE65-470A-A431-45EF341D502B}"/>
          </ac:picMkLst>
        </pc:picChg>
        <pc:picChg chg="del">
          <ac:chgData name="Eugen Rožić" userId="d5fc8a2e-8ef8-4a69-bec5-89b728d76c4c" providerId="ADAL" clId="{97A69829-8464-489A-B7A3-DF1C21F308BE}" dt="2020-05-07T16:36:44.637" v="5545" actId="478"/>
          <ac:picMkLst>
            <pc:docMk/>
            <pc:sldMk cId="3583447511" sldId="283"/>
            <ac:picMk id="7" creationId="{07C819C9-5005-49A9-8BDE-A62E76B4C9B6}"/>
          </ac:picMkLst>
        </pc:picChg>
        <pc:picChg chg="add mod">
          <ac:chgData name="Eugen Rožić" userId="d5fc8a2e-8ef8-4a69-bec5-89b728d76c4c" providerId="ADAL" clId="{97A69829-8464-489A-B7A3-DF1C21F308BE}" dt="2020-05-07T17:25:37.231" v="6771" actId="14826"/>
          <ac:picMkLst>
            <pc:docMk/>
            <pc:sldMk cId="3583447511" sldId="283"/>
            <ac:picMk id="10" creationId="{5D35D179-05FD-4025-83C6-031B2F4C97FA}"/>
          </ac:picMkLst>
        </pc:picChg>
        <pc:picChg chg="add mod">
          <ac:chgData name="Eugen Rožić" userId="d5fc8a2e-8ef8-4a69-bec5-89b728d76c4c" providerId="ADAL" clId="{97A69829-8464-489A-B7A3-DF1C21F308BE}" dt="2020-05-07T17:32:18.609" v="6905" actId="1036"/>
          <ac:picMkLst>
            <pc:docMk/>
            <pc:sldMk cId="3583447511" sldId="283"/>
            <ac:picMk id="30" creationId="{C183CA29-2B95-42C1-BD38-D775AD4FEE0A}"/>
          </ac:picMkLst>
        </pc:picChg>
        <pc:inkChg chg="add del">
          <ac:chgData name="Eugen Rožić" userId="d5fc8a2e-8ef8-4a69-bec5-89b728d76c4c" providerId="ADAL" clId="{97A69829-8464-489A-B7A3-DF1C21F308BE}" dt="2020-05-07T21:46:23.586" v="7192" actId="478"/>
          <ac:inkMkLst>
            <pc:docMk/>
            <pc:sldMk cId="3583447511" sldId="283"/>
            <ac:inkMk id="4" creationId="{BD1AC661-2098-4B47-A26C-5807ECD53B19}"/>
          </ac:inkMkLst>
        </pc:inkChg>
        <pc:cxnChg chg="add mod">
          <ac:chgData name="Eugen Rožić" userId="d5fc8a2e-8ef8-4a69-bec5-89b728d76c4c" providerId="ADAL" clId="{97A69829-8464-489A-B7A3-DF1C21F308BE}" dt="2020-05-07T17:31:11.156" v="6896" actId="1076"/>
          <ac:cxnSpMkLst>
            <pc:docMk/>
            <pc:sldMk cId="3583447511" sldId="283"/>
            <ac:cxnSpMk id="22" creationId="{BEE00921-9AF2-4DB4-9CC7-92E70AF6FDF4}"/>
          </ac:cxnSpMkLst>
        </pc:cxnChg>
        <pc:cxnChg chg="add mod">
          <ac:chgData name="Eugen Rožić" userId="d5fc8a2e-8ef8-4a69-bec5-89b728d76c4c" providerId="ADAL" clId="{97A69829-8464-489A-B7A3-DF1C21F308BE}" dt="2020-05-07T17:26:09.731" v="6776" actId="14100"/>
          <ac:cxnSpMkLst>
            <pc:docMk/>
            <pc:sldMk cId="3583447511" sldId="283"/>
            <ac:cxnSpMk id="23" creationId="{8A0E070C-D8B0-4963-9CFE-9368691ED870}"/>
          </ac:cxnSpMkLst>
        </pc:cxnChg>
      </pc:sldChg>
      <pc:sldChg chg="modSp add del">
        <pc:chgData name="Eugen Rožić" userId="d5fc8a2e-8ef8-4a69-bec5-89b728d76c4c" providerId="ADAL" clId="{97A69829-8464-489A-B7A3-DF1C21F308BE}" dt="2020-05-07T17:20:09.602" v="6718" actId="2696"/>
        <pc:sldMkLst>
          <pc:docMk/>
          <pc:sldMk cId="2698191387" sldId="284"/>
        </pc:sldMkLst>
        <pc:spChg chg="mod">
          <ac:chgData name="Eugen Rožić" userId="d5fc8a2e-8ef8-4a69-bec5-89b728d76c4c" providerId="ADAL" clId="{97A69829-8464-489A-B7A3-DF1C21F308BE}" dt="2020-05-07T16:45:02.317" v="5934" actId="20577"/>
          <ac:spMkLst>
            <pc:docMk/>
            <pc:sldMk cId="2698191387" sldId="284"/>
            <ac:spMk id="2" creationId="{279AFF66-66BA-4826-9D49-65EA4E7E3605}"/>
          </ac:spMkLst>
        </pc:spChg>
        <pc:spChg chg="mod">
          <ac:chgData name="Eugen Rožić" userId="d5fc8a2e-8ef8-4a69-bec5-89b728d76c4c" providerId="ADAL" clId="{97A69829-8464-489A-B7A3-DF1C21F308BE}" dt="2020-05-07T16:46:11.196" v="6027" actId="20577"/>
          <ac:spMkLst>
            <pc:docMk/>
            <pc:sldMk cId="2698191387" sldId="284"/>
            <ac:spMk id="3" creationId="{C38F1908-8F80-43EF-B477-B1269BA66F6C}"/>
          </ac:spMkLst>
        </pc:spChg>
      </pc:sldChg>
      <pc:sldChg chg="addSp delSp modSp add modTransition delAnim modAnim">
        <pc:chgData name="Eugen Rožić" userId="d5fc8a2e-8ef8-4a69-bec5-89b728d76c4c" providerId="ADAL" clId="{97A69829-8464-489A-B7A3-DF1C21F308BE}" dt="2020-05-07T21:46:27.547" v="7195" actId="478"/>
        <pc:sldMkLst>
          <pc:docMk/>
          <pc:sldMk cId="3388849143" sldId="285"/>
        </pc:sldMkLst>
        <pc:spChg chg="mod">
          <ac:chgData name="Eugen Rožić" userId="d5fc8a2e-8ef8-4a69-bec5-89b728d76c4c" providerId="ADAL" clId="{97A69829-8464-489A-B7A3-DF1C21F308BE}" dt="2020-05-07T17:14:21.205" v="6592"/>
          <ac:spMkLst>
            <pc:docMk/>
            <pc:sldMk cId="3388849143" sldId="285"/>
            <ac:spMk id="2" creationId="{279AFF66-66BA-4826-9D49-65EA4E7E3605}"/>
          </ac:spMkLst>
        </pc:spChg>
        <pc:spChg chg="mod">
          <ac:chgData name="Eugen Rožić" userId="d5fc8a2e-8ef8-4a69-bec5-89b728d76c4c" providerId="ADAL" clId="{97A69829-8464-489A-B7A3-DF1C21F308BE}" dt="2020-05-07T17:33:07.725" v="6912" actId="14100"/>
          <ac:spMkLst>
            <pc:docMk/>
            <pc:sldMk cId="3388849143" sldId="285"/>
            <ac:spMk id="3" creationId="{C38F1908-8F80-43EF-B477-B1269BA66F6C}"/>
          </ac:spMkLst>
        </pc:spChg>
        <pc:spChg chg="add del">
          <ac:chgData name="Eugen Rožić" userId="d5fc8a2e-8ef8-4a69-bec5-89b728d76c4c" providerId="ADAL" clId="{97A69829-8464-489A-B7A3-DF1C21F308BE}" dt="2020-05-07T17:28:12.527" v="6870"/>
          <ac:spMkLst>
            <pc:docMk/>
            <pc:sldMk cId="3388849143" sldId="285"/>
            <ac:spMk id="8" creationId="{90A09B74-D4D4-4CF6-B617-75FC4BBAE750}"/>
          </ac:spMkLst>
        </pc:spChg>
        <pc:spChg chg="add del">
          <ac:chgData name="Eugen Rožić" userId="d5fc8a2e-8ef8-4a69-bec5-89b728d76c4c" providerId="ADAL" clId="{97A69829-8464-489A-B7A3-DF1C21F308BE}" dt="2020-05-07T17:28:12.527" v="6870"/>
          <ac:spMkLst>
            <pc:docMk/>
            <pc:sldMk cId="3388849143" sldId="285"/>
            <ac:spMk id="9" creationId="{A3538E3C-CDB9-43B6-9933-D412BA8CD706}"/>
          </ac:spMkLst>
        </pc:spChg>
        <pc:spChg chg="mod">
          <ac:chgData name="Eugen Rožić" userId="d5fc8a2e-8ef8-4a69-bec5-89b728d76c4c" providerId="ADAL" clId="{97A69829-8464-489A-B7A3-DF1C21F308BE}" dt="2020-05-07T17:16:12.508" v="6654" actId="14100"/>
          <ac:spMkLst>
            <pc:docMk/>
            <pc:sldMk cId="3388849143" sldId="285"/>
            <ac:spMk id="11" creationId="{9BEEBEBC-4B0F-4728-9126-4ED18108CFF2}"/>
          </ac:spMkLst>
        </pc:spChg>
        <pc:spChg chg="add del">
          <ac:chgData name="Eugen Rožić" userId="d5fc8a2e-8ef8-4a69-bec5-89b728d76c4c" providerId="ADAL" clId="{97A69829-8464-489A-B7A3-DF1C21F308BE}" dt="2020-05-07T17:28:12.527" v="6870"/>
          <ac:spMkLst>
            <pc:docMk/>
            <pc:sldMk cId="3388849143" sldId="285"/>
            <ac:spMk id="14" creationId="{60D1C0C9-88B0-455E-926C-3A94BF1A6646}"/>
          </ac:spMkLst>
        </pc:spChg>
        <pc:spChg chg="add del">
          <ac:chgData name="Eugen Rožić" userId="d5fc8a2e-8ef8-4a69-bec5-89b728d76c4c" providerId="ADAL" clId="{97A69829-8464-489A-B7A3-DF1C21F308BE}" dt="2020-05-07T17:28:12.527" v="6870"/>
          <ac:spMkLst>
            <pc:docMk/>
            <pc:sldMk cId="3388849143" sldId="285"/>
            <ac:spMk id="15" creationId="{799C5F8D-9AFB-423E-A9C1-2A0E1F70DE6C}"/>
          </ac:spMkLst>
        </pc:spChg>
        <pc:spChg chg="add del">
          <ac:chgData name="Eugen Rožić" userId="d5fc8a2e-8ef8-4a69-bec5-89b728d76c4c" providerId="ADAL" clId="{97A69829-8464-489A-B7A3-DF1C21F308BE}" dt="2020-05-07T17:28:12.527" v="6870"/>
          <ac:spMkLst>
            <pc:docMk/>
            <pc:sldMk cId="3388849143" sldId="285"/>
            <ac:spMk id="16" creationId="{B487EF77-9BEF-4922-88EA-279B09AFE6C0}"/>
          </ac:spMkLst>
        </pc:spChg>
        <pc:spChg chg="add mod">
          <ac:chgData name="Eugen Rožić" userId="d5fc8a2e-8ef8-4a69-bec5-89b728d76c4c" providerId="ADAL" clId="{97A69829-8464-489A-B7A3-DF1C21F308BE}" dt="2020-05-07T19:51:33.434" v="7145" actId="14100"/>
          <ac:spMkLst>
            <pc:docMk/>
            <pc:sldMk cId="3388849143" sldId="285"/>
            <ac:spMk id="17" creationId="{9B962729-5265-4988-BB6E-3DAAF6E8CB54}"/>
          </ac:spMkLst>
        </pc:spChg>
        <pc:spChg chg="mod">
          <ac:chgData name="Eugen Rožić" userId="d5fc8a2e-8ef8-4a69-bec5-89b728d76c4c" providerId="ADAL" clId="{97A69829-8464-489A-B7A3-DF1C21F308BE}" dt="2020-05-07T17:16:23.875" v="6656" actId="14100"/>
          <ac:spMkLst>
            <pc:docMk/>
            <pc:sldMk cId="3388849143" sldId="285"/>
            <ac:spMk id="18" creationId="{AC14CDCB-4EA9-4DA6-9EA5-FFDB7F2D170D}"/>
          </ac:spMkLst>
        </pc:spChg>
        <pc:spChg chg="mod">
          <ac:chgData name="Eugen Rožić" userId="d5fc8a2e-8ef8-4a69-bec5-89b728d76c4c" providerId="ADAL" clId="{97A69829-8464-489A-B7A3-DF1C21F308BE}" dt="2020-05-07T17:19:45.904" v="6715" actId="20577"/>
          <ac:spMkLst>
            <pc:docMk/>
            <pc:sldMk cId="3388849143" sldId="285"/>
            <ac:spMk id="19" creationId="{980805B6-48A5-4033-89B4-851840CA176F}"/>
          </ac:spMkLst>
        </pc:spChg>
        <pc:spChg chg="add mod">
          <ac:chgData name="Eugen Rožić" userId="d5fc8a2e-8ef8-4a69-bec5-89b728d76c4c" providerId="ADAL" clId="{97A69829-8464-489A-B7A3-DF1C21F308BE}" dt="2020-05-07T19:52:41.414" v="7157" actId="1036"/>
          <ac:spMkLst>
            <pc:docMk/>
            <pc:sldMk cId="3388849143" sldId="285"/>
            <ac:spMk id="20" creationId="{9AAAE3F4-A4E8-47ED-9758-26BDA49295A6}"/>
          </ac:spMkLst>
        </pc:spChg>
        <pc:spChg chg="add mod">
          <ac:chgData name="Eugen Rožić" userId="d5fc8a2e-8ef8-4a69-bec5-89b728d76c4c" providerId="ADAL" clId="{97A69829-8464-489A-B7A3-DF1C21F308BE}" dt="2020-05-07T19:51:33.434" v="7145" actId="14100"/>
          <ac:spMkLst>
            <pc:docMk/>
            <pc:sldMk cId="3388849143" sldId="285"/>
            <ac:spMk id="23" creationId="{A3330107-D8EE-4BA0-8BDE-00E0B0C19A68}"/>
          </ac:spMkLst>
        </pc:spChg>
        <pc:spChg chg="add mod">
          <ac:chgData name="Eugen Rožić" userId="d5fc8a2e-8ef8-4a69-bec5-89b728d76c4c" providerId="ADAL" clId="{97A69829-8464-489A-B7A3-DF1C21F308BE}" dt="2020-05-07T19:52:52.763" v="7163" actId="1036"/>
          <ac:spMkLst>
            <pc:docMk/>
            <pc:sldMk cId="3388849143" sldId="285"/>
            <ac:spMk id="24" creationId="{62970F27-08EF-424E-8C2C-93156CB2557D}"/>
          </ac:spMkLst>
        </pc:spChg>
        <pc:spChg chg="add mod">
          <ac:chgData name="Eugen Rožić" userId="d5fc8a2e-8ef8-4a69-bec5-89b728d76c4c" providerId="ADAL" clId="{97A69829-8464-489A-B7A3-DF1C21F308BE}" dt="2020-05-07T19:52:47.107" v="7160" actId="1035"/>
          <ac:spMkLst>
            <pc:docMk/>
            <pc:sldMk cId="3388849143" sldId="285"/>
            <ac:spMk id="25" creationId="{3475DAC3-FAD5-4209-9E50-6A5145BAAFF0}"/>
          </ac:spMkLst>
        </pc:spChg>
        <pc:picChg chg="add del mod">
          <ac:chgData name="Eugen Rožić" userId="d5fc8a2e-8ef8-4a69-bec5-89b728d76c4c" providerId="ADAL" clId="{97A69829-8464-489A-B7A3-DF1C21F308BE}" dt="2020-05-07T20:36:55.221" v="7171"/>
          <ac:picMkLst>
            <pc:docMk/>
            <pc:sldMk cId="3388849143" sldId="285"/>
            <ac:picMk id="7" creationId="{EE9A3E62-F609-4153-B64F-B15AB19F0B6E}"/>
          </ac:picMkLst>
        </pc:picChg>
        <pc:picChg chg="add del mod">
          <ac:chgData name="Eugen Rožić" userId="d5fc8a2e-8ef8-4a69-bec5-89b728d76c4c" providerId="ADAL" clId="{97A69829-8464-489A-B7A3-DF1C21F308BE}" dt="2020-05-07T20:38:01.170" v="7172"/>
          <ac:picMkLst>
            <pc:docMk/>
            <pc:sldMk cId="3388849143" sldId="285"/>
            <ac:picMk id="8" creationId="{13E3C302-778E-42A7-8F51-59613539FFA7}"/>
          </ac:picMkLst>
        </pc:picChg>
        <pc:picChg chg="mod">
          <ac:chgData name="Eugen Rožić" userId="d5fc8a2e-8ef8-4a69-bec5-89b728d76c4c" providerId="ADAL" clId="{97A69829-8464-489A-B7A3-DF1C21F308BE}" dt="2020-05-07T19:52:30.901" v="7152" actId="14100"/>
          <ac:picMkLst>
            <pc:docMk/>
            <pc:sldMk cId="3388849143" sldId="285"/>
            <ac:picMk id="10" creationId="{5D35D179-05FD-4025-83C6-031B2F4C97FA}"/>
          </ac:picMkLst>
        </pc:picChg>
        <pc:picChg chg="add del mod">
          <ac:chgData name="Eugen Rožić" userId="d5fc8a2e-8ef8-4a69-bec5-89b728d76c4c" providerId="ADAL" clId="{97A69829-8464-489A-B7A3-DF1C21F308BE}" dt="2020-05-07T21:46:27.547" v="7195" actId="478"/>
          <ac:picMkLst>
            <pc:docMk/>
            <pc:sldMk cId="3388849143" sldId="285"/>
            <ac:picMk id="12" creationId="{C9AFCD08-263C-47FA-BB4E-205482CAECE3}"/>
          </ac:picMkLst>
        </pc:picChg>
        <pc:picChg chg="add mod">
          <ac:chgData name="Eugen Rožić" userId="d5fc8a2e-8ef8-4a69-bec5-89b728d76c4c" providerId="ADAL" clId="{97A69829-8464-489A-B7A3-DF1C21F308BE}" dt="2020-05-07T17:33:34.934" v="6914" actId="14100"/>
          <ac:picMkLst>
            <pc:docMk/>
            <pc:sldMk cId="3388849143" sldId="285"/>
            <ac:picMk id="26" creationId="{189987D5-624B-412D-BDF3-9D2375348F9D}"/>
          </ac:picMkLst>
        </pc:picChg>
        <pc:inkChg chg="add del">
          <ac:chgData name="Eugen Rožić" userId="d5fc8a2e-8ef8-4a69-bec5-89b728d76c4c" providerId="ADAL" clId="{97A69829-8464-489A-B7A3-DF1C21F308BE}" dt="2020-05-07T20:36:55.221" v="7171"/>
          <ac:inkMkLst>
            <pc:docMk/>
            <pc:sldMk cId="3388849143" sldId="285"/>
            <ac:inkMk id="6" creationId="{484C598C-ABD9-4A64-A9D8-03B1A21F8DF1}"/>
          </ac:inkMkLst>
        </pc:inkChg>
        <pc:inkChg chg="add del">
          <ac:chgData name="Eugen Rožić" userId="d5fc8a2e-8ef8-4a69-bec5-89b728d76c4c" providerId="ADAL" clId="{97A69829-8464-489A-B7A3-DF1C21F308BE}" dt="2020-05-07T21:46:26.583" v="7194" actId="478"/>
          <ac:inkMkLst>
            <pc:docMk/>
            <pc:sldMk cId="3388849143" sldId="285"/>
            <ac:inkMk id="9" creationId="{EFA1127E-4E57-45D1-BE20-34760A112180}"/>
          </ac:inkMkLst>
        </pc:inkChg>
        <pc:cxnChg chg="add del">
          <ac:chgData name="Eugen Rožić" userId="d5fc8a2e-8ef8-4a69-bec5-89b728d76c4c" providerId="ADAL" clId="{97A69829-8464-489A-B7A3-DF1C21F308BE}" dt="2020-05-07T17:28:12.527" v="6870"/>
          <ac:cxnSpMkLst>
            <pc:docMk/>
            <pc:sldMk cId="3388849143" sldId="285"/>
            <ac:cxnSpMk id="12" creationId="{60B14B23-E071-4D1C-8B6F-7BBF18F59597}"/>
          </ac:cxnSpMkLst>
        </pc:cxnChg>
        <pc:cxnChg chg="add del">
          <ac:chgData name="Eugen Rožić" userId="d5fc8a2e-8ef8-4a69-bec5-89b728d76c4c" providerId="ADAL" clId="{97A69829-8464-489A-B7A3-DF1C21F308BE}" dt="2020-05-07T17:28:12.527" v="6870"/>
          <ac:cxnSpMkLst>
            <pc:docMk/>
            <pc:sldMk cId="3388849143" sldId="285"/>
            <ac:cxnSpMk id="13" creationId="{17C7DDB3-DE94-46FD-871B-6043EE8B7121}"/>
          </ac:cxnSpMkLst>
        </pc:cxnChg>
        <pc:cxnChg chg="add mod">
          <ac:chgData name="Eugen Rožić" userId="d5fc8a2e-8ef8-4a69-bec5-89b728d76c4c" providerId="ADAL" clId="{97A69829-8464-489A-B7A3-DF1C21F308BE}" dt="2020-05-07T19:51:33.434" v="7145" actId="14100"/>
          <ac:cxnSpMkLst>
            <pc:docMk/>
            <pc:sldMk cId="3388849143" sldId="285"/>
            <ac:cxnSpMk id="21" creationId="{C4C450FF-FD5C-41D2-8496-5D3503B3D32B}"/>
          </ac:cxnSpMkLst>
        </pc:cxnChg>
        <pc:cxnChg chg="add mod">
          <ac:chgData name="Eugen Rožić" userId="d5fc8a2e-8ef8-4a69-bec5-89b728d76c4c" providerId="ADAL" clId="{97A69829-8464-489A-B7A3-DF1C21F308BE}" dt="2020-05-07T19:51:33.434" v="7145" actId="14100"/>
          <ac:cxnSpMkLst>
            <pc:docMk/>
            <pc:sldMk cId="3388849143" sldId="285"/>
            <ac:cxnSpMk id="22" creationId="{1D81C58D-AB3D-4CC1-B1FF-84815932E0BD}"/>
          </ac:cxnSpMkLst>
        </pc:cxnChg>
      </pc:sldChg>
    </pc:docChg>
  </pc:docChgLst>
  <pc:docChgLst>
    <pc:chgData name="Eugen Rožić" userId="d5fc8a2e-8ef8-4a69-bec5-89b728d76c4c" providerId="ADAL" clId="{3C7139AB-6269-4859-AD98-4E1D1FCE4FCA}"/>
    <pc:docChg chg="undo redo custSel addSld delSld modSld modMainMaster">
      <pc:chgData name="Eugen Rožić" userId="d5fc8a2e-8ef8-4a69-bec5-89b728d76c4c" providerId="ADAL" clId="{3C7139AB-6269-4859-AD98-4E1D1FCE4FCA}" dt="2020-03-31T13:38:08.631" v="6492" actId="478"/>
      <pc:docMkLst>
        <pc:docMk/>
      </pc:docMkLst>
      <pc:sldChg chg="addSp delSp modSp add modTransition delAnim modAnim">
        <pc:chgData name="Eugen Rožić" userId="d5fc8a2e-8ef8-4a69-bec5-89b728d76c4c" providerId="ADAL" clId="{3C7139AB-6269-4859-AD98-4E1D1FCE4FCA}" dt="2020-03-31T13:37:41.399" v="6482" actId="478"/>
        <pc:sldMkLst>
          <pc:docMk/>
          <pc:sldMk cId="2361572079" sldId="256"/>
        </pc:sldMkLst>
        <pc:spChg chg="mod">
          <ac:chgData name="Eugen Rožić" userId="d5fc8a2e-8ef8-4a69-bec5-89b728d76c4c" providerId="ADAL" clId="{3C7139AB-6269-4859-AD98-4E1D1FCE4FCA}" dt="2020-03-30T09:15:26.178" v="172" actId="1076"/>
          <ac:spMkLst>
            <pc:docMk/>
            <pc:sldMk cId="2361572079" sldId="256"/>
            <ac:spMk id="2" creationId="{2E50AC87-5BDC-449A-8F00-878BC31EB5F0}"/>
          </ac:spMkLst>
        </pc:spChg>
        <pc:spChg chg="mod">
          <ac:chgData name="Eugen Rožić" userId="d5fc8a2e-8ef8-4a69-bec5-89b728d76c4c" providerId="ADAL" clId="{3C7139AB-6269-4859-AD98-4E1D1FCE4FCA}" dt="2020-03-30T09:26:44.226" v="308" actId="14100"/>
          <ac:spMkLst>
            <pc:docMk/>
            <pc:sldMk cId="2361572079" sldId="256"/>
            <ac:spMk id="3" creationId="{F0140754-6AAB-4405-9E3B-54EEAD00AEEC}"/>
          </ac:spMkLst>
        </pc:spChg>
        <pc:spChg chg="add mod">
          <ac:chgData name="Eugen Rožić" userId="d5fc8a2e-8ef8-4a69-bec5-89b728d76c4c" providerId="ADAL" clId="{3C7139AB-6269-4859-AD98-4E1D1FCE4FCA}" dt="2020-03-30T09:27:23.431" v="313" actId="1076"/>
          <ac:spMkLst>
            <pc:docMk/>
            <pc:sldMk cId="2361572079" sldId="256"/>
            <ac:spMk id="4" creationId="{62DAF6BC-3766-4575-B553-F9B9B4738F05}"/>
          </ac:spMkLst>
        </pc:spChg>
        <pc:picChg chg="add del mod">
          <ac:chgData name="Eugen Rožić" userId="d5fc8a2e-8ef8-4a69-bec5-89b728d76c4c" providerId="ADAL" clId="{3C7139AB-6269-4859-AD98-4E1D1FCE4FCA}" dt="2020-03-31T11:27:27.680" v="6456"/>
          <ac:picMkLst>
            <pc:docMk/>
            <pc:sldMk cId="2361572079" sldId="256"/>
            <ac:picMk id="5" creationId="{0E060F0E-3CB2-4021-AA81-75C15429E1C5}"/>
          </ac:picMkLst>
        </pc:picChg>
        <pc:picChg chg="add del mod">
          <ac:chgData name="Eugen Rožić" userId="d5fc8a2e-8ef8-4a69-bec5-89b728d76c4c" providerId="ADAL" clId="{3C7139AB-6269-4859-AD98-4E1D1FCE4FCA}" dt="2020-03-31T12:07:29.090" v="6458"/>
          <ac:picMkLst>
            <pc:docMk/>
            <pc:sldMk cId="2361572079" sldId="256"/>
            <ac:picMk id="7" creationId="{6208915B-F045-49D9-AF46-B114C5F16377}"/>
          </ac:picMkLst>
        </pc:picChg>
        <pc:picChg chg="add del mod">
          <ac:chgData name="Eugen Rožić" userId="d5fc8a2e-8ef8-4a69-bec5-89b728d76c4c" providerId="ADAL" clId="{3C7139AB-6269-4859-AD98-4E1D1FCE4FCA}" dt="2020-03-31T12:07:42.759" v="6460"/>
          <ac:picMkLst>
            <pc:docMk/>
            <pc:sldMk cId="2361572079" sldId="256"/>
            <ac:picMk id="8" creationId="{45E14110-CA24-4BE1-8865-D22D77C5CC9A}"/>
          </ac:picMkLst>
        </pc:picChg>
        <pc:picChg chg="add del mod">
          <ac:chgData name="Eugen Rožić" userId="d5fc8a2e-8ef8-4a69-bec5-89b728d76c4c" providerId="ADAL" clId="{3C7139AB-6269-4859-AD98-4E1D1FCE4FCA}" dt="2020-03-31T12:09:40.007" v="6462"/>
          <ac:picMkLst>
            <pc:docMk/>
            <pc:sldMk cId="2361572079" sldId="256"/>
            <ac:picMk id="10" creationId="{199D9353-B7DD-465E-BBD2-661031CCBD40}"/>
          </ac:picMkLst>
        </pc:picChg>
        <pc:picChg chg="add del mod">
          <ac:chgData name="Eugen Rožić" userId="d5fc8a2e-8ef8-4a69-bec5-89b728d76c4c" providerId="ADAL" clId="{3C7139AB-6269-4859-AD98-4E1D1FCE4FCA}" dt="2020-03-31T13:37:41.399" v="6482" actId="478"/>
          <ac:picMkLst>
            <pc:docMk/>
            <pc:sldMk cId="2361572079" sldId="256"/>
            <ac:picMk id="12" creationId="{FE5DC206-240A-461C-B7F4-9A740E600557}"/>
          </ac:picMkLst>
        </pc:picChg>
        <pc:inkChg chg="add del">
          <ac:chgData name="Eugen Rožić" userId="d5fc8a2e-8ef8-4a69-bec5-89b728d76c4c" providerId="ADAL" clId="{3C7139AB-6269-4859-AD98-4E1D1FCE4FCA}" dt="2020-03-31T12:07:29.090" v="6458"/>
          <ac:inkMkLst>
            <pc:docMk/>
            <pc:sldMk cId="2361572079" sldId="256"/>
            <ac:inkMk id="6" creationId="{8D77ED0D-9EC2-443C-B8FC-3B17F8BC0819}"/>
          </ac:inkMkLst>
        </pc:inkChg>
        <pc:inkChg chg="add del">
          <ac:chgData name="Eugen Rožić" userId="d5fc8a2e-8ef8-4a69-bec5-89b728d76c4c" providerId="ADAL" clId="{3C7139AB-6269-4859-AD98-4E1D1FCE4FCA}" dt="2020-03-31T12:09:40.007" v="6462"/>
          <ac:inkMkLst>
            <pc:docMk/>
            <pc:sldMk cId="2361572079" sldId="256"/>
            <ac:inkMk id="9" creationId="{7931A0CB-779D-4EC4-A2A0-BFD3517314C2}"/>
          </ac:inkMkLst>
        </pc:inkChg>
        <pc:inkChg chg="add del">
          <ac:chgData name="Eugen Rožić" userId="d5fc8a2e-8ef8-4a69-bec5-89b728d76c4c" providerId="ADAL" clId="{3C7139AB-6269-4859-AD98-4E1D1FCE4FCA}" dt="2020-03-31T13:37:39.411" v="6481" actId="478"/>
          <ac:inkMkLst>
            <pc:docMk/>
            <pc:sldMk cId="2361572079" sldId="256"/>
            <ac:inkMk id="11" creationId="{5C707299-6B96-42B1-8DCD-ED4571B4F994}"/>
          </ac:inkMkLst>
        </pc:inkChg>
      </pc:sldChg>
      <pc:sldChg chg="modSp add del">
        <pc:chgData name="Eugen Rožić" userId="d5fc8a2e-8ef8-4a69-bec5-89b728d76c4c" providerId="ADAL" clId="{3C7139AB-6269-4859-AD98-4E1D1FCE4FCA}" dt="2020-03-30T19:27:07.344" v="334" actId="2696"/>
        <pc:sldMkLst>
          <pc:docMk/>
          <pc:sldMk cId="593872432" sldId="257"/>
        </pc:sldMkLst>
        <pc:spChg chg="mod">
          <ac:chgData name="Eugen Rožić" userId="d5fc8a2e-8ef8-4a69-bec5-89b728d76c4c" providerId="ADAL" clId="{3C7139AB-6269-4859-AD98-4E1D1FCE4FCA}" dt="2020-03-30T19:26:55.838" v="333" actId="20577"/>
          <ac:spMkLst>
            <pc:docMk/>
            <pc:sldMk cId="593872432" sldId="257"/>
            <ac:spMk id="2" creationId="{D8A1AF6C-1877-405C-82FA-E5AF5FA462C3}"/>
          </ac:spMkLst>
        </pc:spChg>
      </pc:sldChg>
      <pc:sldChg chg="addSp delSp modSp add del">
        <pc:chgData name="Eugen Rožić" userId="d5fc8a2e-8ef8-4a69-bec5-89b728d76c4c" providerId="ADAL" clId="{3C7139AB-6269-4859-AD98-4E1D1FCE4FCA}" dt="2020-03-30T19:51:09.617" v="1445" actId="2696"/>
        <pc:sldMkLst>
          <pc:docMk/>
          <pc:sldMk cId="1945445770" sldId="257"/>
        </pc:sldMkLst>
        <pc:spChg chg="mod">
          <ac:chgData name="Eugen Rožić" userId="d5fc8a2e-8ef8-4a69-bec5-89b728d76c4c" providerId="ADAL" clId="{3C7139AB-6269-4859-AD98-4E1D1FCE4FCA}" dt="2020-03-30T19:31:01.522" v="369" actId="20577"/>
          <ac:spMkLst>
            <pc:docMk/>
            <pc:sldMk cId="1945445770" sldId="257"/>
            <ac:spMk id="2" creationId="{8EB9C0AF-CDA7-41B2-A1F3-12B702ADEE81}"/>
          </ac:spMkLst>
        </pc:spChg>
        <pc:spChg chg="mod">
          <ac:chgData name="Eugen Rožić" userId="d5fc8a2e-8ef8-4a69-bec5-89b728d76c4c" providerId="ADAL" clId="{3C7139AB-6269-4859-AD98-4E1D1FCE4FCA}" dt="2020-03-30T19:46:48.869" v="1422"/>
          <ac:spMkLst>
            <pc:docMk/>
            <pc:sldMk cId="1945445770" sldId="257"/>
            <ac:spMk id="3" creationId="{54FACF93-33AC-402B-9410-1676B5E217CB}"/>
          </ac:spMkLst>
        </pc:spChg>
        <pc:picChg chg="add del mod">
          <ac:chgData name="Eugen Rožić" userId="d5fc8a2e-8ef8-4a69-bec5-89b728d76c4c" providerId="ADAL" clId="{3C7139AB-6269-4859-AD98-4E1D1FCE4FCA}" dt="2020-03-30T19:48:27.179" v="1430"/>
          <ac:picMkLst>
            <pc:docMk/>
            <pc:sldMk cId="1945445770" sldId="257"/>
            <ac:picMk id="5" creationId="{1BFE587D-3186-4ED3-87AF-CD3681125322}"/>
          </ac:picMkLst>
        </pc:picChg>
      </pc:sldChg>
      <pc:sldChg chg="addSp delSp modSp add modTransition addAnim delAnim modAnim">
        <pc:chgData name="Eugen Rožić" userId="d5fc8a2e-8ef8-4a69-bec5-89b728d76c4c" providerId="ADAL" clId="{3C7139AB-6269-4859-AD98-4E1D1FCE4FCA}" dt="2020-03-31T13:37:45.045" v="6484" actId="478"/>
        <pc:sldMkLst>
          <pc:docMk/>
          <pc:sldMk cId="2359218220" sldId="258"/>
        </pc:sldMkLst>
        <pc:spChg chg="mod">
          <ac:chgData name="Eugen Rožić" userId="d5fc8a2e-8ef8-4a69-bec5-89b728d76c4c" providerId="ADAL" clId="{3C7139AB-6269-4859-AD98-4E1D1FCE4FCA}" dt="2020-03-30T20:31:21.455" v="3085" actId="115"/>
          <ac:spMkLst>
            <pc:docMk/>
            <pc:sldMk cId="2359218220" sldId="258"/>
            <ac:spMk id="2" creationId="{279AFF66-66BA-4826-9D49-65EA4E7E3605}"/>
          </ac:spMkLst>
        </pc:spChg>
        <pc:spChg chg="mod">
          <ac:chgData name="Eugen Rožić" userId="d5fc8a2e-8ef8-4a69-bec5-89b728d76c4c" providerId="ADAL" clId="{3C7139AB-6269-4859-AD98-4E1D1FCE4FCA}" dt="2020-03-30T21:51:04.180" v="6314" actId="14100"/>
          <ac:spMkLst>
            <pc:docMk/>
            <pc:sldMk cId="2359218220" sldId="258"/>
            <ac:spMk id="3" creationId="{C38F1908-8F80-43EF-B477-B1269BA66F6C}"/>
          </ac:spMkLst>
        </pc:spChg>
        <pc:picChg chg="add mod">
          <ac:chgData name="Eugen Rožić" userId="d5fc8a2e-8ef8-4a69-bec5-89b728d76c4c" providerId="ADAL" clId="{3C7139AB-6269-4859-AD98-4E1D1FCE4FCA}" dt="2020-03-30T19:51:25.513" v="1446" actId="1076"/>
          <ac:picMkLst>
            <pc:docMk/>
            <pc:sldMk cId="2359218220" sldId="258"/>
            <ac:picMk id="4" creationId="{2ED649F9-1B84-4240-8BF6-C1E44F36EA65}"/>
          </ac:picMkLst>
        </pc:picChg>
        <pc:picChg chg="add del mod">
          <ac:chgData name="Eugen Rožić" userId="d5fc8a2e-8ef8-4a69-bec5-89b728d76c4c" providerId="ADAL" clId="{3C7139AB-6269-4859-AD98-4E1D1FCE4FCA}" dt="2020-03-31T11:27:27.680" v="6456"/>
          <ac:picMkLst>
            <pc:docMk/>
            <pc:sldMk cId="2359218220" sldId="258"/>
            <ac:picMk id="6" creationId="{D43D13D6-02DD-4AF0-8A22-1A4E25BE933D}"/>
          </ac:picMkLst>
        </pc:picChg>
        <pc:picChg chg="add del mod">
          <ac:chgData name="Eugen Rožić" userId="d5fc8a2e-8ef8-4a69-bec5-89b728d76c4c" providerId="ADAL" clId="{3C7139AB-6269-4859-AD98-4E1D1FCE4FCA}" dt="2020-03-31T12:07:29.090" v="6458"/>
          <ac:picMkLst>
            <pc:docMk/>
            <pc:sldMk cId="2359218220" sldId="258"/>
            <ac:picMk id="8" creationId="{5B157029-4A99-4DBE-A40A-3A0C0243CD69}"/>
          </ac:picMkLst>
        </pc:picChg>
        <pc:picChg chg="add del mod">
          <ac:chgData name="Eugen Rožić" userId="d5fc8a2e-8ef8-4a69-bec5-89b728d76c4c" providerId="ADAL" clId="{3C7139AB-6269-4859-AD98-4E1D1FCE4FCA}" dt="2020-03-31T13:37:45.045" v="6484" actId="478"/>
          <ac:picMkLst>
            <pc:docMk/>
            <pc:sldMk cId="2359218220" sldId="258"/>
            <ac:picMk id="10" creationId="{5C71A1CA-9415-4AF5-9DCB-255DC6A0B834}"/>
          </ac:picMkLst>
        </pc:picChg>
        <pc:inkChg chg="add del">
          <ac:chgData name="Eugen Rožić" userId="d5fc8a2e-8ef8-4a69-bec5-89b728d76c4c" providerId="ADAL" clId="{3C7139AB-6269-4859-AD98-4E1D1FCE4FCA}" dt="2020-03-31T11:27:27.680" v="6456"/>
          <ac:inkMkLst>
            <pc:docMk/>
            <pc:sldMk cId="2359218220" sldId="258"/>
            <ac:inkMk id="5" creationId="{449269EB-5706-465B-A980-46681D46BAA7}"/>
          </ac:inkMkLst>
        </pc:inkChg>
        <pc:inkChg chg="add del">
          <ac:chgData name="Eugen Rožić" userId="d5fc8a2e-8ef8-4a69-bec5-89b728d76c4c" providerId="ADAL" clId="{3C7139AB-6269-4859-AD98-4E1D1FCE4FCA}" dt="2020-03-31T12:07:29.090" v="6458"/>
          <ac:inkMkLst>
            <pc:docMk/>
            <pc:sldMk cId="2359218220" sldId="258"/>
            <ac:inkMk id="7" creationId="{D12082EF-C7F3-49B3-AF89-DAF4F3EEE302}"/>
          </ac:inkMkLst>
        </pc:inkChg>
        <pc:inkChg chg="add del mod">
          <ac:chgData name="Eugen Rožić" userId="d5fc8a2e-8ef8-4a69-bec5-89b728d76c4c" providerId="ADAL" clId="{3C7139AB-6269-4859-AD98-4E1D1FCE4FCA}" dt="2020-03-31T13:37:43.583" v="6483" actId="478"/>
          <ac:inkMkLst>
            <pc:docMk/>
            <pc:sldMk cId="2359218220" sldId="258"/>
            <ac:inkMk id="9" creationId="{8E011900-B9BD-467D-99F8-26DBB4E50EA7}"/>
          </ac:inkMkLst>
        </pc:inkChg>
      </pc:sldChg>
      <pc:sldChg chg="addSp delSp modSp add modTransition addAnim delAnim modAnim">
        <pc:chgData name="Eugen Rožić" userId="d5fc8a2e-8ef8-4a69-bec5-89b728d76c4c" providerId="ADAL" clId="{3C7139AB-6269-4859-AD98-4E1D1FCE4FCA}" dt="2020-03-31T13:37:49.695" v="6486" actId="478"/>
        <pc:sldMkLst>
          <pc:docMk/>
          <pc:sldMk cId="1096152895" sldId="259"/>
        </pc:sldMkLst>
        <pc:spChg chg="mod">
          <ac:chgData name="Eugen Rožić" userId="d5fc8a2e-8ef8-4a69-bec5-89b728d76c4c" providerId="ADAL" clId="{3C7139AB-6269-4859-AD98-4E1D1FCE4FCA}" dt="2020-03-30T20:31:17.897" v="3084" actId="115"/>
          <ac:spMkLst>
            <pc:docMk/>
            <pc:sldMk cId="1096152895" sldId="259"/>
            <ac:spMk id="2" creationId="{51D0CF69-9812-407A-8B2C-61CDEA38AA3E}"/>
          </ac:spMkLst>
        </pc:spChg>
        <pc:spChg chg="del">
          <ac:chgData name="Eugen Rožić" userId="d5fc8a2e-8ef8-4a69-bec5-89b728d76c4c" providerId="ADAL" clId="{3C7139AB-6269-4859-AD98-4E1D1FCE4FCA}" dt="2020-03-30T20:01:27.766" v="2101" actId="931"/>
          <ac:spMkLst>
            <pc:docMk/>
            <pc:sldMk cId="1096152895" sldId="259"/>
            <ac:spMk id="3" creationId="{4931F395-6BAC-46F6-AE1E-3D31BB731501}"/>
          </ac:spMkLst>
        </pc:spChg>
        <pc:spChg chg="add del mod">
          <ac:chgData name="Eugen Rožić" userId="d5fc8a2e-8ef8-4a69-bec5-89b728d76c4c" providerId="ADAL" clId="{3C7139AB-6269-4859-AD98-4E1D1FCE4FCA}" dt="2020-03-30T21:58:41.871" v="6382" actId="1036"/>
          <ac:spMkLst>
            <pc:docMk/>
            <pc:sldMk cId="1096152895" sldId="259"/>
            <ac:spMk id="9" creationId="{9B4D9803-A2C2-4A0B-86BB-D1825B961757}"/>
          </ac:spMkLst>
        </pc:spChg>
        <pc:picChg chg="add del mod">
          <ac:chgData name="Eugen Rožić" userId="d5fc8a2e-8ef8-4a69-bec5-89b728d76c4c" providerId="ADAL" clId="{3C7139AB-6269-4859-AD98-4E1D1FCE4FCA}" dt="2020-03-31T12:07:29.090" v="6458"/>
          <ac:picMkLst>
            <pc:docMk/>
            <pc:sldMk cId="1096152895" sldId="259"/>
            <ac:picMk id="4" creationId="{6F40B686-46B9-438F-AECA-9625BDC41D21}"/>
          </ac:picMkLst>
        </pc:picChg>
        <pc:picChg chg="add del mod">
          <ac:chgData name="Eugen Rožić" userId="d5fc8a2e-8ef8-4a69-bec5-89b728d76c4c" providerId="ADAL" clId="{3C7139AB-6269-4859-AD98-4E1D1FCE4FCA}" dt="2020-03-30T20:02:08.919" v="2110" actId="478"/>
          <ac:picMkLst>
            <pc:docMk/>
            <pc:sldMk cId="1096152895" sldId="259"/>
            <ac:picMk id="5" creationId="{CE583DB1-69B1-4F88-9882-EF16DC43ED05}"/>
          </ac:picMkLst>
        </pc:picChg>
        <pc:picChg chg="add del mod">
          <ac:chgData name="Eugen Rožić" userId="d5fc8a2e-8ef8-4a69-bec5-89b728d76c4c" providerId="ADAL" clId="{3C7139AB-6269-4859-AD98-4E1D1FCE4FCA}" dt="2020-03-31T13:37:49.695" v="6486" actId="478"/>
          <ac:picMkLst>
            <pc:docMk/>
            <pc:sldMk cId="1096152895" sldId="259"/>
            <ac:picMk id="6" creationId="{93D2158B-A9C0-4811-A8E7-855C0B492908}"/>
          </ac:picMkLst>
        </pc:picChg>
        <pc:picChg chg="add del mod">
          <ac:chgData name="Eugen Rožić" userId="d5fc8a2e-8ef8-4a69-bec5-89b728d76c4c" providerId="ADAL" clId="{3C7139AB-6269-4859-AD98-4E1D1FCE4FCA}" dt="2020-03-30T20:02:06.800" v="2109" actId="478"/>
          <ac:picMkLst>
            <pc:docMk/>
            <pc:sldMk cId="1096152895" sldId="259"/>
            <ac:picMk id="7" creationId="{FB82E01E-4BD6-4CB8-A3EE-55C1B8489122}"/>
          </ac:picMkLst>
        </pc:picChg>
        <pc:picChg chg="add del mod">
          <ac:chgData name="Eugen Rožić" userId="d5fc8a2e-8ef8-4a69-bec5-89b728d76c4c" providerId="ADAL" clId="{3C7139AB-6269-4859-AD98-4E1D1FCE4FCA}" dt="2020-03-30T20:14:36.360" v="2234" actId="931"/>
          <ac:picMkLst>
            <pc:docMk/>
            <pc:sldMk cId="1096152895" sldId="259"/>
            <ac:picMk id="11" creationId="{AA7BFCC6-74F6-4B77-9678-9871DFFEBA01}"/>
          </ac:picMkLst>
        </pc:picChg>
        <pc:picChg chg="add mod">
          <ac:chgData name="Eugen Rožić" userId="d5fc8a2e-8ef8-4a69-bec5-89b728d76c4c" providerId="ADAL" clId="{3C7139AB-6269-4859-AD98-4E1D1FCE4FCA}" dt="2020-03-30T21:53:22.113" v="6349" actId="1036"/>
          <ac:picMkLst>
            <pc:docMk/>
            <pc:sldMk cId="1096152895" sldId="259"/>
            <ac:picMk id="12" creationId="{A8E7FFE8-01C9-4AE3-95D6-425035B30982}"/>
          </ac:picMkLst>
        </pc:picChg>
        <pc:picChg chg="add mod">
          <ac:chgData name="Eugen Rožić" userId="d5fc8a2e-8ef8-4a69-bec5-89b728d76c4c" providerId="ADAL" clId="{3C7139AB-6269-4859-AD98-4E1D1FCE4FCA}" dt="2020-03-30T21:53:43.226" v="6353" actId="1076"/>
          <ac:picMkLst>
            <pc:docMk/>
            <pc:sldMk cId="1096152895" sldId="259"/>
            <ac:picMk id="14" creationId="{386A684D-3942-4BBA-AB2B-93AB3EB9A923}"/>
          </ac:picMkLst>
        </pc:picChg>
        <pc:inkChg chg="add del">
          <ac:chgData name="Eugen Rožić" userId="d5fc8a2e-8ef8-4a69-bec5-89b728d76c4c" providerId="ADAL" clId="{3C7139AB-6269-4859-AD98-4E1D1FCE4FCA}" dt="2020-03-31T12:07:29.090" v="6458"/>
          <ac:inkMkLst>
            <pc:docMk/>
            <pc:sldMk cId="1096152895" sldId="259"/>
            <ac:inkMk id="3" creationId="{8C6D639D-D78A-467C-943B-A540F43F0A18}"/>
          </ac:inkMkLst>
        </pc:inkChg>
        <pc:inkChg chg="add del">
          <ac:chgData name="Eugen Rožić" userId="d5fc8a2e-8ef8-4a69-bec5-89b728d76c4c" providerId="ADAL" clId="{3C7139AB-6269-4859-AD98-4E1D1FCE4FCA}" dt="2020-03-31T13:37:48.308" v="6485" actId="478"/>
          <ac:inkMkLst>
            <pc:docMk/>
            <pc:sldMk cId="1096152895" sldId="259"/>
            <ac:inkMk id="5" creationId="{FAA2090A-2F32-4112-81AC-FD36D40369F8}"/>
          </ac:inkMkLst>
        </pc:inkChg>
      </pc:sldChg>
      <pc:sldChg chg="addSp delSp modSp add modTransition delAnim modAnim">
        <pc:chgData name="Eugen Rožić" userId="d5fc8a2e-8ef8-4a69-bec5-89b728d76c4c" providerId="ADAL" clId="{3C7139AB-6269-4859-AD98-4E1D1FCE4FCA}" dt="2020-03-31T13:38:03.966" v="6490" actId="478"/>
        <pc:sldMkLst>
          <pc:docMk/>
          <pc:sldMk cId="3079856808" sldId="260"/>
        </pc:sldMkLst>
        <pc:spChg chg="mod">
          <ac:chgData name="Eugen Rožić" userId="d5fc8a2e-8ef8-4a69-bec5-89b728d76c4c" providerId="ADAL" clId="{3C7139AB-6269-4859-AD98-4E1D1FCE4FCA}" dt="2020-03-30T21:16:47.849" v="5302" actId="20577"/>
          <ac:spMkLst>
            <pc:docMk/>
            <pc:sldMk cId="3079856808" sldId="260"/>
            <ac:spMk id="2" creationId="{AF2C65B7-D366-4177-ADB7-E63EB88F1F02}"/>
          </ac:spMkLst>
        </pc:spChg>
        <pc:spChg chg="mod">
          <ac:chgData name="Eugen Rožić" userId="d5fc8a2e-8ef8-4a69-bec5-89b728d76c4c" providerId="ADAL" clId="{3C7139AB-6269-4859-AD98-4E1D1FCE4FCA}" dt="2020-03-30T22:13:20.714" v="6449" actId="20577"/>
          <ac:spMkLst>
            <pc:docMk/>
            <pc:sldMk cId="3079856808" sldId="260"/>
            <ac:spMk id="3" creationId="{43D2DAAA-A122-4F82-A27A-F36B35641555}"/>
          </ac:spMkLst>
        </pc:spChg>
        <pc:picChg chg="add mod">
          <ac:chgData name="Eugen Rožić" userId="d5fc8a2e-8ef8-4a69-bec5-89b728d76c4c" providerId="ADAL" clId="{3C7139AB-6269-4859-AD98-4E1D1FCE4FCA}" dt="2020-03-30T21:05:21.843" v="4518" actId="1076"/>
          <ac:picMkLst>
            <pc:docMk/>
            <pc:sldMk cId="3079856808" sldId="260"/>
            <ac:picMk id="5" creationId="{5E1AA01F-B691-4B77-996D-63801B733BCB}"/>
          </ac:picMkLst>
        </pc:picChg>
        <pc:picChg chg="add del mod">
          <ac:chgData name="Eugen Rožić" userId="d5fc8a2e-8ef8-4a69-bec5-89b728d76c4c" providerId="ADAL" clId="{3C7139AB-6269-4859-AD98-4E1D1FCE4FCA}" dt="2020-03-31T12:07:29.090" v="6458"/>
          <ac:picMkLst>
            <pc:docMk/>
            <pc:sldMk cId="3079856808" sldId="260"/>
            <ac:picMk id="6" creationId="{E65F73CD-09C8-4038-B08D-031567F1F55B}"/>
          </ac:picMkLst>
        </pc:picChg>
        <pc:picChg chg="add del mod">
          <ac:chgData name="Eugen Rožić" userId="d5fc8a2e-8ef8-4a69-bec5-89b728d76c4c" providerId="ADAL" clId="{3C7139AB-6269-4859-AD98-4E1D1FCE4FCA}" dt="2020-03-31T13:38:03.966" v="6490" actId="478"/>
          <ac:picMkLst>
            <pc:docMk/>
            <pc:sldMk cId="3079856808" sldId="260"/>
            <ac:picMk id="8" creationId="{2615151B-864D-499C-A501-F81283F269E7}"/>
          </ac:picMkLst>
        </pc:picChg>
        <pc:inkChg chg="add del">
          <ac:chgData name="Eugen Rožić" userId="d5fc8a2e-8ef8-4a69-bec5-89b728d76c4c" providerId="ADAL" clId="{3C7139AB-6269-4859-AD98-4E1D1FCE4FCA}" dt="2020-03-31T12:07:29.090" v="6458"/>
          <ac:inkMkLst>
            <pc:docMk/>
            <pc:sldMk cId="3079856808" sldId="260"/>
            <ac:inkMk id="4" creationId="{6F9E615E-2B75-49E9-84C8-F11113F743E7}"/>
          </ac:inkMkLst>
        </pc:inkChg>
        <pc:inkChg chg="add del">
          <ac:chgData name="Eugen Rožić" userId="d5fc8a2e-8ef8-4a69-bec5-89b728d76c4c" providerId="ADAL" clId="{3C7139AB-6269-4859-AD98-4E1D1FCE4FCA}" dt="2020-03-31T13:38:01.911" v="6489" actId="478"/>
          <ac:inkMkLst>
            <pc:docMk/>
            <pc:sldMk cId="3079856808" sldId="260"/>
            <ac:inkMk id="7" creationId="{898BBDBC-82FF-478B-98E4-4C5022DE21E7}"/>
          </ac:inkMkLst>
        </pc:inkChg>
      </pc:sldChg>
      <pc:sldChg chg="addSp delSp modSp add modTransition addAnim delAnim modAnim">
        <pc:chgData name="Eugen Rožić" userId="d5fc8a2e-8ef8-4a69-bec5-89b728d76c4c" providerId="ADAL" clId="{3C7139AB-6269-4859-AD98-4E1D1FCE4FCA}" dt="2020-03-31T13:37:55.298" v="6488" actId="478"/>
        <pc:sldMkLst>
          <pc:docMk/>
          <pc:sldMk cId="3139534896" sldId="261"/>
        </pc:sldMkLst>
        <pc:spChg chg="mod">
          <ac:chgData name="Eugen Rožić" userId="d5fc8a2e-8ef8-4a69-bec5-89b728d76c4c" providerId="ADAL" clId="{3C7139AB-6269-4859-AD98-4E1D1FCE4FCA}" dt="2020-03-30T20:32:30.835" v="3116" actId="20577"/>
          <ac:spMkLst>
            <pc:docMk/>
            <pc:sldMk cId="3139534896" sldId="261"/>
            <ac:spMk id="2" creationId="{51D0CF69-9812-407A-8B2C-61CDEA38AA3E}"/>
          </ac:spMkLst>
        </pc:spChg>
        <pc:spChg chg="mod">
          <ac:chgData name="Eugen Rožić" userId="d5fc8a2e-8ef8-4a69-bec5-89b728d76c4c" providerId="ADAL" clId="{3C7139AB-6269-4859-AD98-4E1D1FCE4FCA}" dt="2020-03-30T22:13:44.445" v="6454" actId="113"/>
          <ac:spMkLst>
            <pc:docMk/>
            <pc:sldMk cId="3139534896" sldId="261"/>
            <ac:spMk id="9" creationId="{9B4D9803-A2C2-4A0B-86BB-D1825B961757}"/>
          </ac:spMkLst>
        </pc:spChg>
        <pc:picChg chg="add mod">
          <ac:chgData name="Eugen Rožić" userId="d5fc8a2e-8ef8-4a69-bec5-89b728d76c4c" providerId="ADAL" clId="{3C7139AB-6269-4859-AD98-4E1D1FCE4FCA}" dt="2020-03-30T20:45:14.534" v="3681" actId="1076"/>
          <ac:picMkLst>
            <pc:docMk/>
            <pc:sldMk cId="3139534896" sldId="261"/>
            <ac:picMk id="4" creationId="{27F9ADAB-6102-4203-B9FC-4E0E6F04987F}"/>
          </ac:picMkLst>
        </pc:picChg>
        <pc:picChg chg="add del mod">
          <ac:chgData name="Eugen Rožić" userId="d5fc8a2e-8ef8-4a69-bec5-89b728d76c4c" providerId="ADAL" clId="{3C7139AB-6269-4859-AD98-4E1D1FCE4FCA}" dt="2020-03-31T12:07:29.090" v="6458"/>
          <ac:picMkLst>
            <pc:docMk/>
            <pc:sldMk cId="3139534896" sldId="261"/>
            <ac:picMk id="5" creationId="{63915159-6FAE-4FA5-A104-9B9A86431B88}"/>
          </ac:picMkLst>
        </pc:picChg>
        <pc:picChg chg="add del mod">
          <ac:chgData name="Eugen Rožić" userId="d5fc8a2e-8ef8-4a69-bec5-89b728d76c4c" providerId="ADAL" clId="{3C7139AB-6269-4859-AD98-4E1D1FCE4FCA}" dt="2020-03-31T13:37:55.298" v="6488" actId="478"/>
          <ac:picMkLst>
            <pc:docMk/>
            <pc:sldMk cId="3139534896" sldId="261"/>
            <ac:picMk id="7" creationId="{B384F7AE-5FC4-48FB-8BA6-246F9556574C}"/>
          </ac:picMkLst>
        </pc:picChg>
        <pc:picChg chg="mod">
          <ac:chgData name="Eugen Rožić" userId="d5fc8a2e-8ef8-4a69-bec5-89b728d76c4c" providerId="ADAL" clId="{3C7139AB-6269-4859-AD98-4E1D1FCE4FCA}" dt="2020-03-30T21:02:35.302" v="4278" actId="14100"/>
          <ac:picMkLst>
            <pc:docMk/>
            <pc:sldMk cId="3139534896" sldId="261"/>
            <ac:picMk id="12" creationId="{A8E7FFE8-01C9-4AE3-95D6-425035B30982}"/>
          </ac:picMkLst>
        </pc:picChg>
        <pc:inkChg chg="add del">
          <ac:chgData name="Eugen Rožić" userId="d5fc8a2e-8ef8-4a69-bec5-89b728d76c4c" providerId="ADAL" clId="{3C7139AB-6269-4859-AD98-4E1D1FCE4FCA}" dt="2020-03-31T12:07:29.090" v="6458"/>
          <ac:inkMkLst>
            <pc:docMk/>
            <pc:sldMk cId="3139534896" sldId="261"/>
            <ac:inkMk id="3" creationId="{EC208E79-7A47-490F-9F92-A811961342CC}"/>
          </ac:inkMkLst>
        </pc:inkChg>
        <pc:inkChg chg="add del">
          <ac:chgData name="Eugen Rožić" userId="d5fc8a2e-8ef8-4a69-bec5-89b728d76c4c" providerId="ADAL" clId="{3C7139AB-6269-4859-AD98-4E1D1FCE4FCA}" dt="2020-03-31T13:37:52.652" v="6487" actId="478"/>
          <ac:inkMkLst>
            <pc:docMk/>
            <pc:sldMk cId="3139534896" sldId="261"/>
            <ac:inkMk id="6" creationId="{22519FE6-0DF5-40F8-AC1E-0B2C4759EAA8}"/>
          </ac:inkMkLst>
        </pc:inkChg>
      </pc:sldChg>
      <pc:sldChg chg="addSp delSp modSp add modTransition delAnim modAnim">
        <pc:chgData name="Eugen Rožić" userId="d5fc8a2e-8ef8-4a69-bec5-89b728d76c4c" providerId="ADAL" clId="{3C7139AB-6269-4859-AD98-4E1D1FCE4FCA}" dt="2020-03-31T13:38:08.631" v="6492" actId="478"/>
        <pc:sldMkLst>
          <pc:docMk/>
          <pc:sldMk cId="4214280032" sldId="262"/>
        </pc:sldMkLst>
        <pc:spChg chg="mod">
          <ac:chgData name="Eugen Rožić" userId="d5fc8a2e-8ef8-4a69-bec5-89b728d76c4c" providerId="ADAL" clId="{3C7139AB-6269-4859-AD98-4E1D1FCE4FCA}" dt="2020-03-30T22:12:58.061" v="6444" actId="20577"/>
          <ac:spMkLst>
            <pc:docMk/>
            <pc:sldMk cId="4214280032" sldId="262"/>
            <ac:spMk id="2" creationId="{39674FDD-A7F2-4E0F-91CE-A38A2B4649D6}"/>
          </ac:spMkLst>
        </pc:spChg>
        <pc:spChg chg="mod">
          <ac:chgData name="Eugen Rožić" userId="d5fc8a2e-8ef8-4a69-bec5-89b728d76c4c" providerId="ADAL" clId="{3C7139AB-6269-4859-AD98-4E1D1FCE4FCA}" dt="2020-03-30T22:12:16.501" v="6441" actId="20577"/>
          <ac:spMkLst>
            <pc:docMk/>
            <pc:sldMk cId="4214280032" sldId="262"/>
            <ac:spMk id="3" creationId="{831BED9E-2B6F-4E52-B36C-1B44045B62ED}"/>
          </ac:spMkLst>
        </pc:spChg>
        <pc:picChg chg="add mod">
          <ac:chgData name="Eugen Rožić" userId="d5fc8a2e-8ef8-4a69-bec5-89b728d76c4c" providerId="ADAL" clId="{3C7139AB-6269-4859-AD98-4E1D1FCE4FCA}" dt="2020-03-30T21:30:39.351" v="5401" actId="14100"/>
          <ac:picMkLst>
            <pc:docMk/>
            <pc:sldMk cId="4214280032" sldId="262"/>
            <ac:picMk id="5" creationId="{AEA2C8F8-1FBE-43D1-AA56-771E6363724C}"/>
          </ac:picMkLst>
        </pc:picChg>
        <pc:picChg chg="add del mod">
          <ac:chgData name="Eugen Rožić" userId="d5fc8a2e-8ef8-4a69-bec5-89b728d76c4c" providerId="ADAL" clId="{3C7139AB-6269-4859-AD98-4E1D1FCE4FCA}" dt="2020-03-31T12:07:29.090" v="6458"/>
          <ac:picMkLst>
            <pc:docMk/>
            <pc:sldMk cId="4214280032" sldId="262"/>
            <ac:picMk id="6" creationId="{46E7252A-2EE2-4EB2-B162-8C5AF0AE82AB}"/>
          </ac:picMkLst>
        </pc:picChg>
        <pc:picChg chg="add mod">
          <ac:chgData name="Eugen Rožić" userId="d5fc8a2e-8ef8-4a69-bec5-89b728d76c4c" providerId="ADAL" clId="{3C7139AB-6269-4859-AD98-4E1D1FCE4FCA}" dt="2020-03-30T21:46:17.153" v="6230" actId="1076"/>
          <ac:picMkLst>
            <pc:docMk/>
            <pc:sldMk cId="4214280032" sldId="262"/>
            <ac:picMk id="7" creationId="{7560E792-A516-4EA2-9B6F-90FB43BC6A9C}"/>
          </ac:picMkLst>
        </pc:picChg>
        <pc:picChg chg="add del mod">
          <ac:chgData name="Eugen Rožić" userId="d5fc8a2e-8ef8-4a69-bec5-89b728d76c4c" providerId="ADAL" clId="{3C7139AB-6269-4859-AD98-4E1D1FCE4FCA}" dt="2020-03-31T13:38:08.631" v="6492" actId="478"/>
          <ac:picMkLst>
            <pc:docMk/>
            <pc:sldMk cId="4214280032" sldId="262"/>
            <ac:picMk id="9" creationId="{7A544CDC-7476-4C82-9E94-FE7B3E8EAB12}"/>
          </ac:picMkLst>
        </pc:picChg>
        <pc:inkChg chg="add del">
          <ac:chgData name="Eugen Rožić" userId="d5fc8a2e-8ef8-4a69-bec5-89b728d76c4c" providerId="ADAL" clId="{3C7139AB-6269-4859-AD98-4E1D1FCE4FCA}" dt="2020-03-31T12:07:29.090" v="6458"/>
          <ac:inkMkLst>
            <pc:docMk/>
            <pc:sldMk cId="4214280032" sldId="262"/>
            <ac:inkMk id="4" creationId="{C5C01DDF-0CB4-4928-AE66-839F969BB63C}"/>
          </ac:inkMkLst>
        </pc:inkChg>
        <pc:inkChg chg="add del">
          <ac:chgData name="Eugen Rožić" userId="d5fc8a2e-8ef8-4a69-bec5-89b728d76c4c" providerId="ADAL" clId="{3C7139AB-6269-4859-AD98-4E1D1FCE4FCA}" dt="2020-03-31T13:38:07.020" v="6491" actId="478"/>
          <ac:inkMkLst>
            <pc:docMk/>
            <pc:sldMk cId="4214280032" sldId="262"/>
            <ac:inkMk id="8" creationId="{A0075A04-5951-4F32-818B-033AC71B75F5}"/>
          </ac:inkMkLst>
        </pc:inkChg>
      </pc:sldChg>
      <pc:sldMasterChg chg="modSldLayout">
        <pc:chgData name="Eugen Rožić" userId="d5fc8a2e-8ef8-4a69-bec5-89b728d76c4c" providerId="ADAL" clId="{3C7139AB-6269-4859-AD98-4E1D1FCE4FCA}" dt="2020-03-30T19:30:11.517" v="364" actId="14100"/>
        <pc:sldMasterMkLst>
          <pc:docMk/>
          <pc:sldMasterMk cId="1574166989" sldId="2147483648"/>
        </pc:sldMasterMkLst>
        <pc:sldLayoutChg chg="modSp">
          <pc:chgData name="Eugen Rožić" userId="d5fc8a2e-8ef8-4a69-bec5-89b728d76c4c" providerId="ADAL" clId="{3C7139AB-6269-4859-AD98-4E1D1FCE4FCA}" dt="2020-03-30T19:30:11.517" v="364" actId="14100"/>
          <pc:sldLayoutMkLst>
            <pc:docMk/>
            <pc:sldMasterMk cId="1574166989" sldId="2147483648"/>
            <pc:sldLayoutMk cId="839921160" sldId="2147483650"/>
          </pc:sldLayoutMkLst>
          <pc:spChg chg="mod">
            <ac:chgData name="Eugen Rožić" userId="d5fc8a2e-8ef8-4a69-bec5-89b728d76c4c" providerId="ADAL" clId="{3C7139AB-6269-4859-AD98-4E1D1FCE4FCA}" dt="2020-03-30T19:28:45.912" v="356" actId="1035"/>
            <ac:spMkLst>
              <pc:docMk/>
              <pc:sldMasterMk cId="1574166989" sldId="2147483648"/>
              <pc:sldLayoutMk cId="839921160" sldId="2147483650"/>
              <ac:spMk id="2" creationId="{A61AB2FF-0471-4154-8927-7F9BA0FD5A76}"/>
            </ac:spMkLst>
          </pc:spChg>
          <pc:spChg chg="mod">
            <ac:chgData name="Eugen Rožić" userId="d5fc8a2e-8ef8-4a69-bec5-89b728d76c4c" providerId="ADAL" clId="{3C7139AB-6269-4859-AD98-4E1D1FCE4FCA}" dt="2020-03-30T19:30:11.517" v="364" actId="14100"/>
            <ac:spMkLst>
              <pc:docMk/>
              <pc:sldMasterMk cId="1574166989" sldId="2147483648"/>
              <pc:sldLayoutMk cId="839921160" sldId="2147483650"/>
              <ac:spMk id="3" creationId="{6CC94EE7-4DBA-457C-9338-E7AEF79465F1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0D2A7E4-219F-4A5C-A36B-A0C411E442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58D300-EC72-40C0-BC31-D99315DC521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B1E76-FF69-4FCD-A18E-D3B100DF1B89}" type="datetimeFigureOut">
              <a:rPr lang="hr-HR" smtClean="0"/>
              <a:t>11.12.2020.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8C2F6C-068D-4BE4-8D6F-DD3D04A1C9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BE535F-F10A-44AE-B19A-DD8B0004F7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4FC10-67BA-4041-A85E-4BB1E51D84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62209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E255F941-7040-40F9-840A-674DC6E26E84}" type="datetimeFigureOut">
              <a:rPr lang="hr-HR" smtClean="0"/>
              <a:t>11.12.2020.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BE44589B-8253-4FD6-821A-17737091B8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52475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44589B-8253-4FD6-821A-17737091B8C6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3091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44589B-8253-4FD6-821A-17737091B8C6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2773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44589B-8253-4FD6-821A-17737091B8C6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6723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44589B-8253-4FD6-821A-17737091B8C6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3813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49AFD4-3DB1-4E98-8EB6-5BB7AB5294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DB99ABC-5362-4D9E-B0E9-B92F86F7D7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8BDBDF0-C60B-43A4-889A-D0F47ADC7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326F-D44E-4EC9-BEED-7AB1366A5761}" type="datetime1">
              <a:rPr lang="en-GB" smtClean="0"/>
              <a:t>11/12/2020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5DDEB5E-66E7-4CC8-B5FE-AAA467908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C73827E-CBC6-477A-91D4-969B3CD46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758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AE536E-BE54-48F5-B0E4-84AD9B375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072572C9-8FA9-4DCF-8597-74E09DD8F7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6045418-A890-497C-9F28-34498EBD3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A6014-5A42-4D30-B620-01669779AC38}" type="datetime1">
              <a:rPr lang="en-GB" smtClean="0"/>
              <a:t>11/12/2020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7D7FC5D-5373-47A5-A067-368DD5324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2A94268-8E32-4608-B92A-9AADADEB2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000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E8492FA5-BDC9-40EA-B186-24A41CC953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7549B32-8C76-4BDC-A69D-674D7B7235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45A25BA-0F73-446A-8EA1-159E0AC24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B55B-F19E-4DA9-907C-A3A2C0EC6CE6}" type="datetime1">
              <a:rPr lang="en-GB" smtClean="0"/>
              <a:t>11/12/2020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535D427-21BD-4A71-AA78-F1766A228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EA63C24-AE1E-4968-A226-C378838C6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22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1AB2FF-0471-4154-8927-7F9BA0FD5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429"/>
            <a:ext cx="10515600" cy="76192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dirty="0"/>
              <a:t>Kliknite da biste uredili stil naslova matrice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CC94EE7-4DBA-457C-9338-E7AEF7946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172"/>
            <a:ext cx="10515600" cy="4954772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200"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 sz="2000"/>
            </a:lvl4pPr>
            <a:lvl5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defRPr sz="2000"/>
            </a:lvl5pPr>
          </a:lstStyle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  <a:endParaRPr lang="en-GB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9950A9D-2763-415E-8851-3210AA6D7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2F14-4F00-4C6D-8141-8686952F3EF1}" type="datetime1">
              <a:rPr lang="en-GB" smtClean="0"/>
              <a:t>11/12/2020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55F2169-0847-45BE-9BF8-C59A50BFC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7736967-03DB-44FB-8B3E-EE6F9A3FD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92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B9E902-3861-41E7-9ECA-29FAF8CDE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92DEE37-E998-4033-B95C-2D574FC0E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A315CB7-4ADC-41E8-AB95-C076DB798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AF54-0CFA-4BAD-A968-E8AB07233671}" type="datetime1">
              <a:rPr lang="en-GB" smtClean="0"/>
              <a:t>11/12/2020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ABBE5AD-3236-470D-AD29-550D0442E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E832AD8-F777-4CDC-93FA-7EEA5D72B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75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C24E58-69F0-4C87-9A5C-12DAA11B8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83ECDD2-1FD6-4757-B30A-6931EC8346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ED857017-C009-4F60-A4E8-B77AB977B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E9742E8-D287-4D7E-9D26-2BCFEEC29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4500-0348-4CDE-869C-B2E2A7585CE6}" type="datetime1">
              <a:rPr lang="en-GB" smtClean="0"/>
              <a:t>11/12/2020</a:t>
            </a:fld>
            <a:endParaRPr lang="en-GB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CA9D68F-B4FE-4EE0-93A6-EEE20291F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EBF67F7-F556-4444-B306-2A86ACDD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48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8B75629-318D-4D56-8BC6-D9B6C06F7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15F932B-0AE0-4519-9CAF-74C80B9B4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967A010-B232-4816-8974-D98414D18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36D507B2-AC06-4976-A7EB-51650925B7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0D4C4C92-7E10-4B96-BF6B-527467DDBE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66E76793-99DB-47BB-A5E5-466617C63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319D9-D881-480F-8F81-3CAADA47A315}" type="datetime1">
              <a:rPr lang="en-GB" smtClean="0"/>
              <a:t>11/12/2020</a:t>
            </a:fld>
            <a:endParaRPr lang="en-GB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CEF52EDE-1CC9-4FCE-8196-9016DBC74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4E9F42F3-55F6-4F2A-8738-89296C2EE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69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CF1F076-FEC4-424A-B66C-C9519A5E6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87D5FD6B-2E13-42DF-9939-CAD28BAC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1075-207D-4E17-B685-DD1067874901}" type="datetime1">
              <a:rPr lang="en-GB" smtClean="0"/>
              <a:t>11/12/2020</a:t>
            </a:fld>
            <a:endParaRPr lang="en-GB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6144E2F2-F79E-4EDD-871F-53CFA98A5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94D40C66-76FF-4746-AE0A-D0A3E18D8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03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747ED6BE-E80D-4D9F-9FBB-E28CAE011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3007D-749A-48D9-B44F-2F849C0A4675}" type="datetime1">
              <a:rPr lang="en-GB" smtClean="0"/>
              <a:t>11/12/2020</a:t>
            </a:fld>
            <a:endParaRPr lang="en-GB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7F268B06-09A1-4751-96E6-4309E0FC6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E08A49A0-BA2A-4978-AEFD-48EC0D71F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40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DB38CA-7687-4094-9174-2C7CBEF85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8F38231-3985-4F2B-9515-054E3C8F3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EA663E7F-1F84-47A0-A55D-ABEB217E3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B6F700E-5704-4E03-A482-4483EDEFF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239D-ABB3-4ABF-AF83-6B77FACD7A20}" type="datetime1">
              <a:rPr lang="en-GB" smtClean="0"/>
              <a:t>11/12/2020</a:t>
            </a:fld>
            <a:endParaRPr lang="en-GB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11F2E57-9376-40C1-B4E8-178F61A8B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382A2D1-C985-4DFA-A731-59094FFC9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01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3AC23D-A295-4D68-A403-230371BE1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B430A893-5135-4B05-BC93-221F7E426C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1F7EB77-FB00-4AA4-9224-E1C683E56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AA36DB6-7BDA-4A78-934C-6FF647FC5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6D116-83D2-40EE-9BA3-EEE4121286DC}" type="datetime1">
              <a:rPr lang="en-GB" smtClean="0"/>
              <a:t>11/12/2020</a:t>
            </a:fld>
            <a:endParaRPr lang="en-GB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67B30B5-EB6B-4B87-9964-82BE4C814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4F6F27C-CEDD-481B-AF45-FFD5F681A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21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B3756BF0-8897-4214-8D41-3B7455473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EB22247-FE07-4B9A-9580-BA0965F5B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EA24EA4-ED0B-460D-BA6E-BA7AF7C33E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05D1A-8DEB-4234-98ED-23AA4D22D621}" type="datetime1">
              <a:rPr lang="en-GB" smtClean="0"/>
              <a:t>11/12/2020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B5BEE0E-40E9-4853-AA4C-D3DBD9785A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10B8E16-4A3B-4F59-AC9D-1D40C18751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166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50AC87-5BDC-449A-8F00-878BC31EB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22742"/>
            <a:ext cx="9144000" cy="1619076"/>
          </a:xfrm>
        </p:spPr>
        <p:txBody>
          <a:bodyPr>
            <a:normAutofit fontScale="90000"/>
          </a:bodyPr>
          <a:lstStyle/>
          <a:p>
            <a:r>
              <a:rPr lang="hr-HR" dirty="0"/>
              <a:t>Računalni programi i</a:t>
            </a:r>
            <a:br>
              <a:rPr lang="hr-HR" dirty="0"/>
            </a:br>
            <a:r>
              <a:rPr lang="hr-HR" dirty="0"/>
              <a:t>programski jezici</a:t>
            </a:r>
            <a:endParaRPr lang="en-GB" sz="36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0140754-6AAB-4405-9E3B-54EEAD00A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0933" y="4899378"/>
            <a:ext cx="2777067" cy="801512"/>
          </a:xfrm>
        </p:spPr>
        <p:txBody>
          <a:bodyPr>
            <a:normAutofit/>
          </a:bodyPr>
          <a:lstStyle/>
          <a:p>
            <a:pPr algn="r"/>
            <a:r>
              <a:rPr lang="hr-HR" sz="2000" dirty="0">
                <a:latin typeface="+mj-lt"/>
              </a:rPr>
              <a:t>Eugen Rožić</a:t>
            </a:r>
          </a:p>
          <a:p>
            <a:pPr algn="r"/>
            <a:r>
              <a:rPr lang="hr-HR" sz="2000" dirty="0">
                <a:latin typeface="+mj-lt"/>
              </a:rPr>
              <a:t>ZTŠ Rudolf </a:t>
            </a:r>
            <a:r>
              <a:rPr lang="hr-HR" sz="2000" dirty="0" err="1">
                <a:latin typeface="+mj-lt"/>
              </a:rPr>
              <a:t>Perešin</a:t>
            </a:r>
            <a:endParaRPr lang="hr-H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6157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76"/>
    </mc:Choice>
    <mc:Fallback xmlns="">
      <p:transition spd="slow" advTm="1597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9AFF66-66BA-4826-9D49-65EA4E7E3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Interpretirani jezici</a:t>
            </a:r>
            <a:endParaRPr lang="en-GB" u="sng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38F1908-8F80-43EF-B477-B1269BA66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31355"/>
            <a:ext cx="10716491" cy="5557216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Primjeri: </a:t>
            </a:r>
            <a:r>
              <a:rPr lang="hr-HR" b="1" dirty="0"/>
              <a:t>Python</a:t>
            </a:r>
            <a:r>
              <a:rPr lang="hr-HR" dirty="0"/>
              <a:t> (.</a:t>
            </a:r>
            <a:r>
              <a:rPr lang="hr-HR" dirty="0" err="1"/>
              <a:t>py</a:t>
            </a:r>
            <a:r>
              <a:rPr lang="hr-HR" dirty="0"/>
              <a:t>), </a:t>
            </a:r>
            <a:r>
              <a:rPr lang="hr-HR" b="1" dirty="0"/>
              <a:t>Ruby</a:t>
            </a:r>
            <a:r>
              <a:rPr lang="hr-HR" dirty="0"/>
              <a:t> (.</a:t>
            </a:r>
            <a:r>
              <a:rPr lang="hr-HR" dirty="0" err="1"/>
              <a:t>rb</a:t>
            </a:r>
            <a:r>
              <a:rPr lang="hr-HR" dirty="0"/>
              <a:t>), </a:t>
            </a:r>
            <a:r>
              <a:rPr lang="hr-HR" b="1" dirty="0"/>
              <a:t>PHP</a:t>
            </a:r>
            <a:r>
              <a:rPr lang="hr-HR" dirty="0"/>
              <a:t> (.</a:t>
            </a:r>
            <a:r>
              <a:rPr lang="hr-HR" dirty="0" err="1"/>
              <a:t>php</a:t>
            </a:r>
            <a:r>
              <a:rPr lang="hr-HR" dirty="0"/>
              <a:t>), …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Jezici koji se ne </a:t>
            </a:r>
            <a:r>
              <a:rPr lang="hr-HR" i="1" dirty="0" err="1"/>
              <a:t>kompajliraju</a:t>
            </a:r>
            <a:r>
              <a:rPr lang="hr-HR" dirty="0"/>
              <a:t> – nema izvršne datoteke nego samo datoteka sa izvornim (</a:t>
            </a:r>
            <a:r>
              <a:rPr lang="hr-HR" i="1" dirty="0" err="1"/>
              <a:t>source</a:t>
            </a:r>
            <a:r>
              <a:rPr lang="hr-HR" dirty="0"/>
              <a:t>) kodom</a:t>
            </a:r>
          </a:p>
          <a:p>
            <a:pPr lvl="1"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Problem je što ne možete „sakriti” i intelektualno zaštititi izvorni kod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Nad datotekom s izvornim kodom se pozove </a:t>
            </a:r>
            <a:r>
              <a:rPr lang="hr-HR" b="1" dirty="0" err="1"/>
              <a:t>interpreter</a:t>
            </a:r>
            <a:endParaRPr lang="hr-HR" b="1" dirty="0"/>
          </a:p>
          <a:p>
            <a:pPr lvl="1">
              <a:lnSpc>
                <a:spcPct val="114000"/>
              </a:lnSpc>
            </a:pPr>
            <a:r>
              <a:rPr lang="hr-HR" dirty="0"/>
              <a:t>Program koji u stvarnom vremenu prevodi izvorni kod i stvara izvršni kod, ali ga nigdje ne sprema za stalno, nego svaki put to radi iznova (nema .</a:t>
            </a:r>
            <a:r>
              <a:rPr lang="hr-HR" dirty="0" err="1"/>
              <a:t>exe</a:t>
            </a:r>
            <a:r>
              <a:rPr lang="hr-HR" dirty="0"/>
              <a:t>)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Jezici za brzo programiranje jednostavnih stvari (tzv. </a:t>
            </a:r>
            <a:r>
              <a:rPr lang="hr-HR" dirty="0" err="1"/>
              <a:t>skriptni</a:t>
            </a:r>
            <a:r>
              <a:rPr lang="hr-HR" dirty="0"/>
              <a:t> jezici), tako je počelo barem</a:t>
            </a:r>
          </a:p>
          <a:p>
            <a:pPr lvl="1">
              <a:lnSpc>
                <a:spcPct val="114000"/>
              </a:lnSpc>
            </a:pPr>
            <a:r>
              <a:rPr lang="hr-HR" dirty="0"/>
              <a:t>skripta = kratki </a:t>
            </a:r>
            <a:r>
              <a:rPr lang="hr-HR" dirty="0" err="1"/>
              <a:t>programčić</a:t>
            </a:r>
            <a:r>
              <a:rPr lang="hr-HR" dirty="0"/>
              <a:t> za neku specifičnu, zasebnu namjenu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Danas se koriste puno za web development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937F98-719C-4578-900E-58A017399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10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2202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249"/>
    </mc:Choice>
    <mc:Fallback xmlns="">
      <p:transition spd="slow" advTm="522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9AFF66-66BA-4826-9D49-65EA4E7E3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Java – poseban slučaj</a:t>
            </a:r>
            <a:endParaRPr lang="en-GB" u="sng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38F1908-8F80-43EF-B477-B1269BA66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46047"/>
            <a:ext cx="10716491" cy="5442523"/>
          </a:xfrm>
        </p:spPr>
        <p:txBody>
          <a:bodyPr>
            <a:normAutofit lnSpcReduction="10000"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Problem pisanja i/ili </a:t>
            </a:r>
            <a:r>
              <a:rPr lang="hr-HR" dirty="0" err="1"/>
              <a:t>kompajliranja</a:t>
            </a:r>
            <a:r>
              <a:rPr lang="hr-HR" dirty="0"/>
              <a:t> programa za sve moguće razne procesore, arhitekture računala i operacijske sustave, umjesto samo jednom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Kako to Java rješava:</a:t>
            </a:r>
          </a:p>
          <a:p>
            <a:pPr lvl="1">
              <a:lnSpc>
                <a:spcPct val="114000"/>
              </a:lnSpc>
            </a:pPr>
            <a:r>
              <a:rPr lang="hr-HR" dirty="0"/>
              <a:t>Izvorni kod (.java datoteke) se ne prevodi u izvršni kod nego u </a:t>
            </a:r>
            <a:r>
              <a:rPr lang="hr-HR" i="1" dirty="0" err="1"/>
              <a:t>bytecode</a:t>
            </a:r>
            <a:r>
              <a:rPr lang="hr-HR" dirty="0"/>
              <a:t> (.</a:t>
            </a:r>
            <a:r>
              <a:rPr lang="hr-HR" dirty="0" err="1"/>
              <a:t>class</a:t>
            </a:r>
            <a:r>
              <a:rPr lang="hr-HR" dirty="0"/>
              <a:t>, .jar datoteke)</a:t>
            </a:r>
          </a:p>
          <a:p>
            <a:pPr lvl="1">
              <a:lnSpc>
                <a:spcPct val="114000"/>
              </a:lnSpc>
            </a:pPr>
            <a:r>
              <a:rPr lang="hr-HR" i="1" dirty="0" err="1"/>
              <a:t>Bytecode</a:t>
            </a:r>
            <a:r>
              <a:rPr lang="hr-HR" dirty="0"/>
              <a:t> se izvodi na Java virtualnoj mašini (JVM)</a:t>
            </a:r>
          </a:p>
          <a:p>
            <a:pPr lvl="2">
              <a:lnSpc>
                <a:spcPct val="114000"/>
              </a:lnSpc>
            </a:pPr>
            <a:r>
              <a:rPr lang="hr-HR" dirty="0"/>
              <a:t>JVM je program koji je kao </a:t>
            </a:r>
            <a:r>
              <a:rPr lang="hr-HR" dirty="0" err="1"/>
              <a:t>interpreter</a:t>
            </a:r>
            <a:r>
              <a:rPr lang="hr-HR" dirty="0"/>
              <a:t> za </a:t>
            </a:r>
            <a:r>
              <a:rPr lang="hr-HR" i="1" dirty="0" err="1"/>
              <a:t>bytecode</a:t>
            </a:r>
            <a:r>
              <a:rPr lang="hr-HR" dirty="0"/>
              <a:t> na računalu na kojem se nalazi</a:t>
            </a:r>
          </a:p>
          <a:p>
            <a:pPr lvl="1">
              <a:lnSpc>
                <a:spcPct val="114000"/>
              </a:lnSpc>
            </a:pPr>
            <a:r>
              <a:rPr lang="hr-HR" dirty="0"/>
              <a:t>Dakle, da bi pokrenuli Java program vaše računalo mora imati instaliran JVM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To je riješilo originalni problem – izvorni kod se piše i </a:t>
            </a:r>
            <a:r>
              <a:rPr lang="hr-HR" dirty="0" err="1"/>
              <a:t>kompajlira</a:t>
            </a:r>
            <a:r>
              <a:rPr lang="hr-HR" dirty="0"/>
              <a:t> samo jednom</a:t>
            </a:r>
          </a:p>
          <a:p>
            <a:pPr lvl="1">
              <a:lnSpc>
                <a:spcPct val="114000"/>
              </a:lnSpc>
            </a:pPr>
            <a:r>
              <a:rPr lang="hr-HR" dirty="0"/>
              <a:t>Problematika izvođenja na raznim sustavima prebačena na programera JVM-ova</a:t>
            </a:r>
          </a:p>
          <a:p>
            <a:pPr lvl="1">
              <a:lnSpc>
                <a:spcPct val="114000"/>
              </a:lnSpc>
            </a:pPr>
            <a:r>
              <a:rPr lang="hr-HR" dirty="0"/>
              <a:t>Brzina je manja nego C, ali puno veća od standardnih interpretiranih jezika</a:t>
            </a:r>
          </a:p>
          <a:p>
            <a:pPr lvl="1">
              <a:lnSpc>
                <a:spcPct val="114000"/>
              </a:lnSpc>
            </a:pPr>
            <a:r>
              <a:rPr lang="hr-HR" dirty="0"/>
              <a:t>Koristi se jako puno u komunikacijama (između svakakvih sustava)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AA6F08-D77D-42FC-B082-03BE66053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11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6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249"/>
    </mc:Choice>
    <mc:Fallback xmlns="">
      <p:transition spd="slow" advTm="522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79A33A-A63B-4796-942D-BEE49B26C9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/>
          <a:lstStyle/>
          <a:p>
            <a:r>
              <a:rPr lang="hr-HR" dirty="0"/>
              <a:t>To je to!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BEE1A16-98E1-4B18-8AE9-B547DDA5A1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Pitanja?</a:t>
            </a:r>
          </a:p>
        </p:txBody>
      </p:sp>
    </p:spTree>
    <p:extLst>
      <p:ext uri="{BB962C8B-B14F-4D97-AF65-F5344CB8AC3E}">
        <p14:creationId xmlns:p14="http://schemas.microsoft.com/office/powerpoint/2010/main" val="690440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9AFF66-66BA-4826-9D49-65EA4E7E3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Uvod</a:t>
            </a:r>
            <a:endParaRPr lang="en-GB" u="sng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38F1908-8F80-43EF-B477-B1269BA66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31391"/>
            <a:ext cx="10716491" cy="5357179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Procesor izvodi (izvršava) naredbe (instrukcije) nad podatcima pomoću ostalih dijelova računala (memorije, ulazno/izlaznih jedinica, …)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b="1" dirty="0"/>
              <a:t>Program</a:t>
            </a:r>
            <a:r>
              <a:rPr lang="hr-HR" dirty="0"/>
              <a:t> je niz naredbi (skupa s nekim podatcima) koji služi nekoj konkretnoj svrsi, dakle proizvest će neku konkretnu i smislenu posljedicu/efekt na računalu kada ga procesor izvrši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Svaki program je </a:t>
            </a:r>
            <a:r>
              <a:rPr lang="hr-HR" i="1" dirty="0"/>
              <a:t>napisan</a:t>
            </a:r>
            <a:r>
              <a:rPr lang="hr-HR" dirty="0"/>
              <a:t> u nekom </a:t>
            </a:r>
            <a:r>
              <a:rPr lang="hr-HR" b="1" dirty="0"/>
              <a:t>programskom jeziku</a:t>
            </a:r>
            <a:r>
              <a:rPr lang="hr-HR" dirty="0"/>
              <a:t> – to se zove </a:t>
            </a:r>
            <a:r>
              <a:rPr lang="hr-HR" b="1" dirty="0"/>
              <a:t>izvorni kod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Procesor zna izvršavati samo programe, odnosno instrukcije napisane u </a:t>
            </a:r>
            <a:r>
              <a:rPr lang="hr-HR" b="1" dirty="0"/>
              <a:t>strojnom jeziku</a:t>
            </a:r>
            <a:r>
              <a:rPr lang="hr-HR" dirty="0"/>
              <a:t> (to je „jezik” procesora)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Dakle, da bi procesor mogao izvršiti neki program on mora biti </a:t>
            </a:r>
            <a:r>
              <a:rPr lang="hr-HR" i="1" dirty="0"/>
              <a:t>preveden</a:t>
            </a:r>
            <a:r>
              <a:rPr lang="hr-HR" dirty="0"/>
              <a:t> u strojni jezik – to se zove</a:t>
            </a:r>
            <a:r>
              <a:rPr lang="hr-HR" b="1" dirty="0"/>
              <a:t> izvršni kod </a:t>
            </a:r>
            <a:r>
              <a:rPr lang="hr-HR" dirty="0"/>
              <a:t>(</a:t>
            </a:r>
            <a:r>
              <a:rPr lang="hr-HR" i="1" dirty="0" err="1"/>
              <a:t>executable</a:t>
            </a:r>
            <a:r>
              <a:rPr lang="hr-HR" dirty="0"/>
              <a:t> → .</a:t>
            </a:r>
            <a:r>
              <a:rPr lang="hr-HR" dirty="0" err="1"/>
              <a:t>exe</a:t>
            </a:r>
            <a:r>
              <a:rPr lang="hr-H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7E2A2-F209-482D-BD09-EEB6C65EE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2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921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249"/>
    </mc:Choice>
    <mc:Fallback xmlns="">
      <p:transition spd="slow" advTm="522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9AFF66-66BA-4826-9D49-65EA4E7E3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Programski jezik</a:t>
            </a:r>
            <a:endParaRPr lang="en-GB" u="sng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38F1908-8F80-43EF-B477-B1269BA66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70431"/>
            <a:ext cx="10716491" cy="5357179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Programski jezici su formalni jezici, kao i ljudski jezici</a:t>
            </a:r>
          </a:p>
          <a:p>
            <a:pPr lvl="1">
              <a:lnSpc>
                <a:spcPct val="114000"/>
              </a:lnSpc>
            </a:pPr>
            <a:r>
              <a:rPr lang="hr-HR" dirty="0"/>
              <a:t>Skup znakova, riječi i pravila za stvaranje (smislenih) tekstova, odnosno programa</a:t>
            </a:r>
          </a:p>
          <a:p>
            <a:pPr lvl="2">
              <a:lnSpc>
                <a:spcPct val="114000"/>
              </a:lnSpc>
            </a:pPr>
            <a:r>
              <a:rPr lang="hr-HR" b="1" dirty="0"/>
              <a:t>Sintaksa</a:t>
            </a:r>
            <a:r>
              <a:rPr lang="hr-HR" dirty="0"/>
              <a:t> – sastavljanje formalno ispravnih „rečenica” (naredbi), npr.</a:t>
            </a:r>
          </a:p>
          <a:p>
            <a:pPr lvl="3">
              <a:lnSpc>
                <a:spcPct val="114000"/>
              </a:lnSpc>
            </a:pPr>
            <a:r>
              <a:rPr lang="hr-HR" dirty="0"/>
              <a:t>Hrvatski: „Ovo predavanje je baš zanimljivo.”,</a:t>
            </a:r>
            <a:br>
              <a:rPr lang="hr-HR" dirty="0"/>
            </a:br>
            <a:r>
              <a:rPr lang="hr-HR" dirty="0"/>
              <a:t>naspram „Ovo predavati biti zanimljivost.”</a:t>
            </a:r>
          </a:p>
          <a:p>
            <a:pPr lvl="3">
              <a:lnSpc>
                <a:spcPct val="114000"/>
              </a:lnSpc>
            </a:pPr>
            <a:r>
              <a:rPr lang="hr-HR" dirty="0"/>
              <a:t>Python: „</a:t>
            </a:r>
            <a:r>
              <a:rPr lang="hr-HR" dirty="0" err="1"/>
              <a:t>if</a:t>
            </a:r>
            <a:r>
              <a:rPr lang="hr-HR" dirty="0"/>
              <a:t> </a:t>
            </a:r>
            <a:r>
              <a:rPr lang="hr-HR" dirty="0" err="1"/>
              <a:t>rijec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rjecnik</a:t>
            </a:r>
            <a:r>
              <a:rPr lang="hr-HR" dirty="0"/>
              <a:t>: print(</a:t>
            </a:r>
            <a:r>
              <a:rPr lang="hr-HR" dirty="0" err="1"/>
              <a:t>rijec</a:t>
            </a:r>
            <a:r>
              <a:rPr lang="hr-HR" dirty="0"/>
              <a:t>)</a:t>
            </a:r>
            <a:br>
              <a:rPr lang="hr-HR" dirty="0"/>
            </a:br>
            <a:r>
              <a:rPr lang="hr-HR" dirty="0"/>
              <a:t>                 </a:t>
            </a:r>
            <a:r>
              <a:rPr lang="hr-HR" dirty="0" err="1"/>
              <a:t>else</a:t>
            </a:r>
            <a:r>
              <a:rPr lang="hr-HR" dirty="0"/>
              <a:t>: print(„Ta riječ ne postoji!”)”</a:t>
            </a:r>
          </a:p>
          <a:p>
            <a:pPr lvl="2">
              <a:lnSpc>
                <a:spcPct val="114000"/>
              </a:lnSpc>
            </a:pPr>
            <a:r>
              <a:rPr lang="hr-HR" b="1" dirty="0"/>
              <a:t>Semantika</a:t>
            </a:r>
            <a:r>
              <a:rPr lang="hr-HR" dirty="0"/>
              <a:t> – smisao i smislenost „rečenica” (naredbi), npr.</a:t>
            </a:r>
          </a:p>
          <a:p>
            <a:pPr lvl="3">
              <a:lnSpc>
                <a:spcPct val="114000"/>
              </a:lnSpc>
            </a:pPr>
            <a:r>
              <a:rPr lang="hr-HR" dirty="0"/>
              <a:t>Hrvatski: „Ovo predavanje je baš zanimljivo.”,</a:t>
            </a:r>
            <a:br>
              <a:rPr lang="hr-HR" dirty="0"/>
            </a:br>
            <a:r>
              <a:rPr lang="hr-HR" dirty="0"/>
              <a:t>naspram „Ovo predavanje je savršeno mokro i žarko crno.”</a:t>
            </a:r>
          </a:p>
          <a:p>
            <a:pPr lvl="3">
              <a:lnSpc>
                <a:spcPct val="114000"/>
              </a:lnSpc>
            </a:pPr>
            <a:r>
              <a:rPr lang="hr-HR" dirty="0"/>
              <a:t>Python: „</a:t>
            </a:r>
            <a:r>
              <a:rPr lang="hr-HR" dirty="0" err="1"/>
              <a:t>if</a:t>
            </a:r>
            <a:r>
              <a:rPr lang="hr-HR" dirty="0"/>
              <a:t> </a:t>
            </a:r>
            <a:r>
              <a:rPr lang="hr-HR" dirty="0" err="1"/>
              <a:t>rijec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rjecnik</a:t>
            </a:r>
            <a:r>
              <a:rPr lang="hr-HR" dirty="0"/>
              <a:t>: print(</a:t>
            </a:r>
            <a:r>
              <a:rPr lang="hr-HR" dirty="0" err="1"/>
              <a:t>book</a:t>
            </a:r>
            <a:r>
              <a:rPr lang="hr-HR" dirty="0"/>
              <a:t>)</a:t>
            </a:r>
            <a:br>
              <a:rPr lang="hr-HR" dirty="0"/>
            </a:br>
            <a:r>
              <a:rPr lang="hr-HR" dirty="0"/>
              <a:t>                 </a:t>
            </a:r>
            <a:r>
              <a:rPr lang="hr-HR" dirty="0" err="1"/>
              <a:t>else</a:t>
            </a:r>
            <a:r>
              <a:rPr lang="hr-HR" dirty="0"/>
              <a:t>: </a:t>
            </a:r>
            <a:r>
              <a:rPr lang="hr-HR" dirty="0" err="1"/>
              <a:t>cry</a:t>
            </a:r>
            <a:r>
              <a:rPr lang="hr-HR" dirty="0"/>
              <a:t>()”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5A6195-24F4-4838-BB98-11211FD5F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754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249"/>
    </mc:Choice>
    <mc:Fallback xmlns="">
      <p:transition spd="slow" advTm="522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9AFF66-66BA-4826-9D49-65EA4E7E3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Strojni jezik</a:t>
            </a:r>
            <a:endParaRPr lang="en-GB" u="sng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38F1908-8F80-43EF-B477-B1269BA66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09471"/>
            <a:ext cx="10716491" cy="5626609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Jezik procesora, ono što procesor „razumije”, dakle može izravno izvršavati</a:t>
            </a:r>
          </a:p>
          <a:p>
            <a:pPr lvl="1">
              <a:lnSpc>
                <a:spcPct val="114000"/>
              </a:lnSpc>
            </a:pPr>
            <a:r>
              <a:rPr lang="hr-HR" dirty="0"/>
              <a:t>Zapisan samo pomoću nula i jedinica:</a:t>
            </a:r>
          </a:p>
          <a:p>
            <a:pPr lvl="2">
              <a:lnSpc>
                <a:spcPct val="114000"/>
              </a:lnSpc>
            </a:pPr>
            <a:r>
              <a:rPr lang="hr-HR" dirty="0"/>
              <a:t>Kodovi za pojedinu elementarnu instrukciju (naredbu) procesoru, npr.</a:t>
            </a:r>
          </a:p>
          <a:p>
            <a:pPr lvl="3">
              <a:lnSpc>
                <a:spcPct val="114000"/>
              </a:lnSpc>
            </a:pPr>
            <a:r>
              <a:rPr lang="hr-HR" dirty="0"/>
              <a:t>dodavanje, oduzimanje i ostale aritmetičke i logičke operacije,</a:t>
            </a:r>
          </a:p>
          <a:p>
            <a:pPr lvl="3">
              <a:lnSpc>
                <a:spcPct val="114000"/>
              </a:lnSpc>
            </a:pPr>
            <a:r>
              <a:rPr lang="hr-HR" dirty="0"/>
              <a:t>spremanje i učitavanje iz memorije, …</a:t>
            </a:r>
          </a:p>
          <a:p>
            <a:pPr lvl="2">
              <a:lnSpc>
                <a:spcPct val="114000"/>
              </a:lnSpc>
            </a:pPr>
            <a:r>
              <a:rPr lang="hr-HR" dirty="0"/>
              <a:t>Točne memorijske lokacije podataka zapisane binarno, itd.</a:t>
            </a:r>
          </a:p>
          <a:p>
            <a:pPr lvl="1">
              <a:lnSpc>
                <a:spcPct val="114000"/>
              </a:lnSpc>
            </a:pPr>
            <a:r>
              <a:rPr lang="hr-HR" dirty="0"/>
              <a:t>Duljina jedne naredbe/instrukcije u bitovima → arhitektura (npr. 32 ili 64 bita)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Svaki procesor (ili familija procesora) ima svoj strojni jezik</a:t>
            </a:r>
          </a:p>
          <a:p>
            <a:pPr lvl="1">
              <a:lnSpc>
                <a:spcPct val="114000"/>
              </a:lnSpc>
            </a:pPr>
            <a:r>
              <a:rPr lang="hr-HR" dirty="0"/>
              <a:t>Zato se </a:t>
            </a:r>
            <a:r>
              <a:rPr lang="hr-HR" b="1" dirty="0"/>
              <a:t>izvršni kod programa</a:t>
            </a:r>
            <a:r>
              <a:rPr lang="hr-HR" dirty="0"/>
              <a:t> za jedan model/tip/klasu/familiju procesora (i operacijski sustav) ne može izvršavati na drugima…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Ljudima je (praktički) nemoguće pisati u strojnom jeziku (bušene kartice, </a:t>
            </a:r>
            <a:r>
              <a:rPr lang="hr-HR" dirty="0" err="1"/>
              <a:t>daaaavno</a:t>
            </a:r>
            <a:r>
              <a:rPr lang="hr-HR" dirty="0"/>
              <a:t>), zato je potrebno imati druge jezike i posebne programe - </a:t>
            </a:r>
            <a:r>
              <a:rPr lang="hr-HR" b="1" dirty="0"/>
              <a:t>prevoditelje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94177-034E-41DD-8173-F70760898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460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249"/>
    </mc:Choice>
    <mc:Fallback xmlns="">
      <p:transition spd="slow" advTm="522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9AFF66-66BA-4826-9D49-65EA4E7E3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Zbirni jezik (</a:t>
            </a:r>
            <a:r>
              <a:rPr lang="hr-HR" i="1" u="sng" dirty="0" err="1"/>
              <a:t>assembler</a:t>
            </a:r>
            <a:r>
              <a:rPr lang="hr-HR" u="sng" dirty="0"/>
              <a:t>)</a:t>
            </a:r>
            <a:endParaRPr lang="en-GB" u="sng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38F1908-8F80-43EF-B477-B1269BA66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70431"/>
            <a:ext cx="10716491" cy="5357179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Strojni jezik, ali zapisan ljudima razumljivijim znakovima:</a:t>
            </a:r>
          </a:p>
          <a:p>
            <a:pPr lvl="1">
              <a:lnSpc>
                <a:spcPct val="114000"/>
              </a:lnSpc>
            </a:pPr>
            <a:r>
              <a:rPr lang="hr-HR" dirty="0"/>
              <a:t>riječi/kratice umjesto binarnih kodova za elementarne instrukcije, npr.</a:t>
            </a:r>
          </a:p>
          <a:p>
            <a:pPr lvl="2">
              <a:lnSpc>
                <a:spcPct val="114000"/>
              </a:lnSpc>
            </a:pPr>
            <a:r>
              <a:rPr lang="hr-HR" dirty="0" err="1"/>
              <a:t>add</a:t>
            </a:r>
            <a:r>
              <a:rPr lang="hr-HR" dirty="0"/>
              <a:t>, sub, </a:t>
            </a:r>
            <a:r>
              <a:rPr lang="hr-HR" dirty="0" err="1"/>
              <a:t>mul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, </a:t>
            </a:r>
            <a:r>
              <a:rPr lang="hr-HR" dirty="0" err="1"/>
              <a:t>or</a:t>
            </a:r>
            <a:r>
              <a:rPr lang="hr-HR" dirty="0"/>
              <a:t>, </a:t>
            </a:r>
            <a:r>
              <a:rPr lang="hr-HR" dirty="0" err="1"/>
              <a:t>save</a:t>
            </a:r>
            <a:r>
              <a:rPr lang="hr-HR" dirty="0"/>
              <a:t>, </a:t>
            </a:r>
            <a:r>
              <a:rPr lang="hr-HR" dirty="0" err="1"/>
              <a:t>load</a:t>
            </a:r>
            <a:r>
              <a:rPr lang="hr-HR" dirty="0"/>
              <a:t>, …</a:t>
            </a:r>
          </a:p>
          <a:p>
            <a:pPr lvl="1">
              <a:lnSpc>
                <a:spcPct val="114000"/>
              </a:lnSpc>
            </a:pPr>
            <a:r>
              <a:rPr lang="hr-HR" dirty="0"/>
              <a:t>imena (</a:t>
            </a:r>
            <a:r>
              <a:rPr lang="hr-HR" dirty="0" err="1"/>
              <a:t>labele</a:t>
            </a:r>
            <a:r>
              <a:rPr lang="hr-HR" dirty="0"/>
              <a:t>) za pojedine memorijske lokacije i naredbe u programu kako bi čovjek lakše pratio što je gdje i razmišljao dok programira, itd.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Također specifičan za svaki procesor, odnosno familiju procesora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Prevođenje na strojni jezik (u </a:t>
            </a:r>
            <a:r>
              <a:rPr lang="hr-HR" b="1" dirty="0"/>
              <a:t>izvršni kod</a:t>
            </a:r>
            <a:r>
              <a:rPr lang="hr-HR" dirty="0"/>
              <a:t>) je trivijalno, odnosno izravno</a:t>
            </a:r>
          </a:p>
          <a:p>
            <a:pPr lvl="1">
              <a:lnSpc>
                <a:spcPct val="114000"/>
              </a:lnSpc>
            </a:pPr>
            <a:r>
              <a:rPr lang="hr-HR" dirty="0"/>
              <a:t>Potrebne samo „tablice”, nikakva interpretacija</a:t>
            </a:r>
          </a:p>
          <a:p>
            <a:pPr lvl="2">
              <a:lnSpc>
                <a:spcPct val="114000"/>
              </a:lnSpc>
            </a:pPr>
            <a:r>
              <a:rPr lang="hr-HR" dirty="0"/>
              <a:t>engl.</a:t>
            </a:r>
            <a:r>
              <a:rPr lang="hr-HR" i="1" dirty="0"/>
              <a:t> </a:t>
            </a:r>
            <a:r>
              <a:rPr lang="hr-HR" i="1" dirty="0" err="1"/>
              <a:t>assemble</a:t>
            </a:r>
            <a:r>
              <a:rPr lang="hr-HR" dirty="0"/>
              <a:t> = sastaviti (od gotovih dijelova)</a:t>
            </a:r>
          </a:p>
          <a:p>
            <a:pPr lvl="1">
              <a:lnSpc>
                <a:spcPct val="114000"/>
              </a:lnSpc>
            </a:pPr>
            <a:r>
              <a:rPr lang="hr-HR" dirty="0"/>
              <a:t>Ista logička</a:t>
            </a:r>
            <a:r>
              <a:rPr lang="hr-HR" b="1" dirty="0"/>
              <a:t> razina apstrakcije</a:t>
            </a:r>
            <a:r>
              <a:rPr lang="hr-HR" dirty="0"/>
              <a:t>, samo je jezik „jednostavniji” (ljudima)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AFB4A9-0EAD-44EB-AB51-70402431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051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249"/>
    </mc:Choice>
    <mc:Fallback xmlns="">
      <p:transition spd="slow" advTm="5224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9AFF66-66BA-4826-9D49-65EA4E7E3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Prevođenje programskih jezika</a:t>
            </a:r>
            <a:endParaRPr lang="en-GB" u="sng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38F1908-8F80-43EF-B477-B1269BA66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46047"/>
            <a:ext cx="10716491" cy="5711953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Pretvaranje naredbi (teksta) programskog jezika u strojni kod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Program koji to radi – prevoditelj (</a:t>
            </a:r>
            <a:r>
              <a:rPr lang="hr-HR" i="1" dirty="0" err="1"/>
              <a:t>compiler</a:t>
            </a:r>
            <a:r>
              <a:rPr lang="hr-HR" dirty="0"/>
              <a:t>)</a:t>
            </a:r>
          </a:p>
          <a:p>
            <a:pPr lvl="1">
              <a:lnSpc>
                <a:spcPct val="114000"/>
              </a:lnSpc>
            </a:pPr>
            <a:r>
              <a:rPr lang="hr-HR" dirty="0"/>
              <a:t>engl. </a:t>
            </a:r>
            <a:r>
              <a:rPr lang="hr-HR" i="1" dirty="0" err="1"/>
              <a:t>compile</a:t>
            </a:r>
            <a:r>
              <a:rPr lang="hr-HR" dirty="0"/>
              <a:t> = sastaviti (iz informacija koje treba sakupiti i prilagoditi)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Dakle, kada napišete neki program u nekom programskom jeziku morate ga </a:t>
            </a:r>
            <a:r>
              <a:rPr lang="hr-HR" i="1" dirty="0" err="1"/>
              <a:t>kompajlirati</a:t>
            </a:r>
            <a:endParaRPr lang="hr-HR" i="1" dirty="0"/>
          </a:p>
          <a:p>
            <a:pPr lvl="1">
              <a:lnSpc>
                <a:spcPct val="114000"/>
              </a:lnSpc>
            </a:pPr>
            <a:r>
              <a:rPr lang="hr-HR" dirty="0"/>
              <a:t>To znači „pozvati” prevoditelja za programski jezik u kojem ste napisali vaš program (i za ciljani model/tip/klasu/familiju procesora i operacijski sustav) nad tekstualnom datotekom koja sadrži vaš program (</a:t>
            </a:r>
            <a:r>
              <a:rPr lang="hr-HR" b="1" dirty="0"/>
              <a:t>izvorni kod</a:t>
            </a:r>
            <a:r>
              <a:rPr lang="hr-HR" dirty="0"/>
              <a:t>)</a:t>
            </a:r>
          </a:p>
          <a:p>
            <a:pPr lvl="1">
              <a:lnSpc>
                <a:spcPct val="114000"/>
              </a:lnSpc>
            </a:pPr>
            <a:r>
              <a:rPr lang="hr-HR" dirty="0"/>
              <a:t>Rezultat toga je izvršna (</a:t>
            </a:r>
            <a:r>
              <a:rPr lang="hr-HR" dirty="0" err="1"/>
              <a:t>executable</a:t>
            </a:r>
            <a:r>
              <a:rPr lang="hr-HR" dirty="0"/>
              <a:t> -&gt; .</a:t>
            </a:r>
            <a:r>
              <a:rPr lang="hr-HR" dirty="0" err="1"/>
              <a:t>exe</a:t>
            </a:r>
            <a:r>
              <a:rPr lang="hr-HR" dirty="0"/>
              <a:t>) datoteka, sa </a:t>
            </a:r>
            <a:r>
              <a:rPr lang="hr-HR" b="1" dirty="0"/>
              <a:t>izvršnim kodom</a:t>
            </a:r>
            <a:endParaRPr lang="hr-HR" dirty="0"/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…ali, neki jezici ne funkcioniraju baš skroz tako</a:t>
            </a:r>
          </a:p>
          <a:p>
            <a:pPr lvl="1">
              <a:lnSpc>
                <a:spcPct val="114000"/>
              </a:lnSpc>
            </a:pPr>
            <a:r>
              <a:rPr lang="hr-HR" dirty="0"/>
              <a:t>U principu je isto (jer u konačnici mora biti), ali je taj proces malo „sakriven” od korisnika/programera i izvodi se u drugo vrijeme i na malo drugačiji način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D2940-AF4D-4588-B38C-7C4F60AB7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709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249"/>
    </mc:Choice>
    <mc:Fallback xmlns="">
      <p:transition spd="slow" advTm="522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9AFF66-66BA-4826-9D49-65EA4E7E3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Viši programski jezici</a:t>
            </a:r>
            <a:endParaRPr lang="en-GB" u="sng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38F1908-8F80-43EF-B477-B1269BA66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33855"/>
            <a:ext cx="10716491" cy="5583937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Svi oni jezici koji su na </a:t>
            </a:r>
            <a:r>
              <a:rPr lang="hr-HR" b="1" dirty="0"/>
              <a:t>višoj razini apstrakcije </a:t>
            </a:r>
            <a:r>
              <a:rPr lang="hr-HR" dirty="0"/>
              <a:t>od strojnog/zbirnog jezika</a:t>
            </a:r>
            <a:endParaRPr lang="hr-HR" i="1" dirty="0"/>
          </a:p>
          <a:p>
            <a:pPr lvl="1"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Dok programirate ne morate znati i nije vas briga na kojem i kakvom će se procesoru taj vaš program izvoditi nego računate na prevoditelja da će odraditi taj posao za vas</a:t>
            </a:r>
          </a:p>
          <a:p>
            <a:pPr lvl="2">
              <a:lnSpc>
                <a:spcPct val="114000"/>
              </a:lnSpc>
            </a:pPr>
            <a:r>
              <a:rPr lang="hr-HR" dirty="0"/>
              <a:t>Jasno onda da će izvršna (.</a:t>
            </a:r>
            <a:r>
              <a:rPr lang="hr-HR" dirty="0" err="1"/>
              <a:t>exe</a:t>
            </a:r>
            <a:r>
              <a:rPr lang="hr-HR" dirty="0"/>
              <a:t>) datoteka koju prevoditelj stvori biti izvršiva samo na jednom modelu/tipu/klasi/familiji procesora (i operacijskom sustavu)</a:t>
            </a:r>
          </a:p>
          <a:p>
            <a:pPr lvl="1"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Znakovi, riječi i pravila bit će bliži ljudskom govoru, ljudskim jezicima i ljudskom logičkom razmišljanju</a:t>
            </a:r>
          </a:p>
          <a:p>
            <a:pPr lvl="2">
              <a:lnSpc>
                <a:spcPct val="114000"/>
              </a:lnSpc>
            </a:pPr>
            <a:r>
              <a:rPr lang="hr-HR" dirty="0"/>
              <a:t>Bogatiji „vokabular” sa kompleksnim operacijama sažetima u jednu riječ</a:t>
            </a:r>
          </a:p>
          <a:p>
            <a:pPr lvl="2">
              <a:lnSpc>
                <a:spcPct val="114000"/>
              </a:lnSpc>
            </a:pPr>
            <a:r>
              <a:rPr lang="hr-HR" dirty="0"/>
              <a:t>Primjeri: </a:t>
            </a:r>
            <a:r>
              <a:rPr lang="hr-HR" dirty="0" err="1"/>
              <a:t>if</a:t>
            </a:r>
            <a:r>
              <a:rPr lang="hr-HR" dirty="0"/>
              <a:t>, </a:t>
            </a:r>
            <a:r>
              <a:rPr lang="hr-HR" dirty="0" err="1"/>
              <a:t>then</a:t>
            </a:r>
            <a:r>
              <a:rPr lang="hr-HR" dirty="0"/>
              <a:t>, </a:t>
            </a:r>
            <a:r>
              <a:rPr lang="hr-HR" dirty="0" err="1"/>
              <a:t>else</a:t>
            </a:r>
            <a:r>
              <a:rPr lang="hr-HR" dirty="0"/>
              <a:t>; for, </a:t>
            </a:r>
            <a:r>
              <a:rPr lang="hr-HR" dirty="0" err="1"/>
              <a:t>while</a:t>
            </a:r>
            <a:r>
              <a:rPr lang="hr-HR" dirty="0"/>
              <a:t>; </a:t>
            </a:r>
            <a:r>
              <a:rPr lang="hr-HR" dirty="0" err="1"/>
              <a:t>try</a:t>
            </a:r>
            <a:r>
              <a:rPr lang="hr-HR" dirty="0"/>
              <a:t>, </a:t>
            </a:r>
            <a:r>
              <a:rPr lang="hr-HR" dirty="0" err="1"/>
              <a:t>catch</a:t>
            </a:r>
            <a:r>
              <a:rPr lang="hr-HR" dirty="0"/>
              <a:t>, </a:t>
            </a:r>
            <a:r>
              <a:rPr lang="hr-HR" dirty="0" err="1"/>
              <a:t>finally</a:t>
            </a:r>
            <a:r>
              <a:rPr lang="hr-HR" dirty="0"/>
              <a:t>; </a:t>
            </a:r>
            <a:r>
              <a:rPr lang="hr-HR" dirty="0" err="1"/>
              <a:t>define</a:t>
            </a:r>
            <a:r>
              <a:rPr lang="hr-HR" dirty="0"/>
              <a:t>, make, </a:t>
            </a:r>
            <a:r>
              <a:rPr lang="hr-HR" dirty="0" err="1"/>
              <a:t>create</a:t>
            </a:r>
            <a:r>
              <a:rPr lang="hr-HR" dirty="0"/>
              <a:t>, </a:t>
            </a:r>
            <a:r>
              <a:rPr lang="hr-HR" dirty="0" err="1"/>
              <a:t>connect</a:t>
            </a:r>
            <a:r>
              <a:rPr lang="hr-HR" dirty="0"/>
              <a:t>, …</a:t>
            </a:r>
          </a:p>
          <a:p>
            <a:pPr lvl="1"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Tehnički detalji toga kako će se te naredbe točno izvesti na procesoru su „sakriveni” i programer se njima ne zamara</a:t>
            </a:r>
          </a:p>
          <a:p>
            <a:pPr lvl="2">
              <a:lnSpc>
                <a:spcPct val="114000"/>
              </a:lnSpc>
            </a:pPr>
            <a:r>
              <a:rPr lang="hr-HR" dirty="0"/>
              <a:t>Odnos efikasnosti u programiranju i u izvođenju (cijena rada naspram cijene opreme)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BD646E-695B-4A2B-A59E-2858B4015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066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249"/>
    </mc:Choice>
    <mc:Fallback xmlns="">
      <p:transition spd="slow" advTm="522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9AFF66-66BA-4826-9D49-65EA4E7E3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Viši programski jezici</a:t>
            </a:r>
            <a:endParaRPr lang="en-GB" u="sng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38F1908-8F80-43EF-B477-B1269BA66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33855"/>
            <a:ext cx="10716491" cy="5583937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Uz apstrakciju jezika samog procesora i tehnologije računala na kojem će se program izvršavati dolazi do veće općenitosti i zajednice ljudi koji koriste neki jezik</a:t>
            </a:r>
          </a:p>
          <a:p>
            <a:pPr lvl="1"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Velike količine </a:t>
            </a:r>
            <a:r>
              <a:rPr lang="hr-HR" b="1" dirty="0"/>
              <a:t>biblioteka</a:t>
            </a:r>
            <a:r>
              <a:rPr lang="hr-HR" dirty="0"/>
              <a:t> gotovih programa, </a:t>
            </a:r>
            <a:r>
              <a:rPr lang="hr-HR" dirty="0" err="1"/>
              <a:t>podprograma</a:t>
            </a:r>
            <a:r>
              <a:rPr lang="hr-HR" dirty="0"/>
              <a:t> i drugih komada koda specifičnih namjena koji su iskoristivi</a:t>
            </a:r>
          </a:p>
          <a:p>
            <a:pPr lvl="2"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Nije nužno da programer sve piše sam iz nule, uzima gotova rješenja drugih za dijelove svojeg problema</a:t>
            </a:r>
          </a:p>
          <a:p>
            <a:pPr lvl="1"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Ponovno – odnos efikasnosti programiranja i izvođenja</a:t>
            </a:r>
          </a:p>
          <a:p>
            <a:pPr lvl="2"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Apollo - 145,000 LOC (</a:t>
            </a:r>
            <a:r>
              <a:rPr lang="hr-HR" dirty="0" err="1"/>
              <a:t>lines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code</a:t>
            </a:r>
            <a:r>
              <a:rPr lang="hr-HR" dirty="0"/>
              <a:t>) na 2Mhz, 4KB RAM, 72 KB ROM</a:t>
            </a:r>
          </a:p>
          <a:p>
            <a:pPr lvl="2"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Android – 15,000,000 LOC na 4/8 2+Ghz jezgre, 4GB RAM, 64+ GB </a:t>
            </a:r>
            <a:r>
              <a:rPr lang="hr-HR" dirty="0" err="1"/>
              <a:t>flash</a:t>
            </a:r>
            <a:endParaRPr lang="hr-HR" dirty="0"/>
          </a:p>
          <a:p>
            <a:pPr lvl="1">
              <a:lnSpc>
                <a:spcPct val="114000"/>
              </a:lnSpc>
              <a:spcBef>
                <a:spcPts val="600"/>
              </a:spcBef>
            </a:pPr>
            <a:r>
              <a:rPr lang="hr-HR" dirty="0"/>
              <a:t>Sigurnost korištenja provjerenog i standardiziranog koda…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C7395-42EA-406F-8476-76BE58EF3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0995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249"/>
    </mc:Choice>
    <mc:Fallback xmlns="">
      <p:transition spd="slow" advTm="522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9AFF66-66BA-4826-9D49-65EA4E7E3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Primjeri (prevođenih) jezika</a:t>
            </a:r>
            <a:endParaRPr lang="en-GB" u="sng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38F1908-8F80-43EF-B477-B1269BA66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31354"/>
            <a:ext cx="10716491" cy="5674246"/>
          </a:xfrm>
        </p:spPr>
        <p:txBody>
          <a:bodyPr>
            <a:normAutofit/>
          </a:bodyPr>
          <a:lstStyle/>
          <a:p>
            <a:pPr>
              <a:lnSpc>
                <a:spcPct val="124000"/>
              </a:lnSpc>
              <a:spcBef>
                <a:spcPts val="600"/>
              </a:spcBef>
            </a:pPr>
            <a:r>
              <a:rPr lang="hr-HR" b="1" dirty="0"/>
              <a:t>C</a:t>
            </a:r>
            <a:r>
              <a:rPr lang="hr-HR" dirty="0"/>
              <a:t> (1972; .c, .h)</a:t>
            </a:r>
            <a:endParaRPr lang="hr-HR" b="1" dirty="0"/>
          </a:p>
          <a:p>
            <a:pPr lvl="1">
              <a:lnSpc>
                <a:spcPct val="124000"/>
              </a:lnSpc>
            </a:pPr>
            <a:r>
              <a:rPr lang="hr-HR" dirty="0"/>
              <a:t>Jako „blizu” računalnoj logici, niska razina apstrakcije, ali ipak jako moćan</a:t>
            </a:r>
          </a:p>
          <a:p>
            <a:pPr lvl="1">
              <a:lnSpc>
                <a:spcPct val="124000"/>
              </a:lnSpc>
            </a:pPr>
            <a:r>
              <a:rPr lang="hr-HR" dirty="0"/>
              <a:t>Koristi se kada program treba biti maksimalno efikasan ili brz uz ograničene računalne resurse – znanost, ugradbeni sustavi (</a:t>
            </a:r>
            <a:r>
              <a:rPr lang="hr-HR" dirty="0" err="1"/>
              <a:t>mikrokontroleri</a:t>
            </a:r>
            <a:r>
              <a:rPr lang="hr-HR" dirty="0"/>
              <a:t>), operacijski sustavi, …</a:t>
            </a:r>
          </a:p>
          <a:p>
            <a:pPr>
              <a:lnSpc>
                <a:spcPct val="124000"/>
              </a:lnSpc>
              <a:spcBef>
                <a:spcPts val="600"/>
              </a:spcBef>
            </a:pPr>
            <a:r>
              <a:rPr lang="hr-HR" b="1" dirty="0"/>
              <a:t>C++</a:t>
            </a:r>
            <a:r>
              <a:rPr lang="hr-HR" dirty="0"/>
              <a:t> (1985; .</a:t>
            </a:r>
            <a:r>
              <a:rPr lang="hr-HR" dirty="0" err="1"/>
              <a:t>cpp</a:t>
            </a:r>
            <a:r>
              <a:rPr lang="hr-HR" dirty="0"/>
              <a:t>, .</a:t>
            </a:r>
            <a:r>
              <a:rPr lang="hr-HR" dirty="0" err="1"/>
              <a:t>hpp</a:t>
            </a:r>
            <a:r>
              <a:rPr lang="hr-HR" dirty="0"/>
              <a:t>)</a:t>
            </a:r>
          </a:p>
          <a:p>
            <a:pPr lvl="1">
              <a:lnSpc>
                <a:spcPct val="124000"/>
              </a:lnSpc>
            </a:pPr>
            <a:r>
              <a:rPr lang="hr-HR" dirty="0"/>
              <a:t>Srodan C-u, ali sa puno proširenja, za naprednije i kompleksnije primjene, ali isto kada je potrebna efikasnost i brzina</a:t>
            </a:r>
          </a:p>
          <a:p>
            <a:pPr lvl="1">
              <a:lnSpc>
                <a:spcPct val="124000"/>
              </a:lnSpc>
            </a:pPr>
            <a:r>
              <a:rPr lang="hr-HR" dirty="0"/>
              <a:t>Grafika (igrice), kompleksne aplikacije sa grafikom i komunikacijom (npr. browseri), …</a:t>
            </a:r>
          </a:p>
          <a:p>
            <a:pPr>
              <a:lnSpc>
                <a:spcPct val="124000"/>
              </a:lnSpc>
              <a:spcBef>
                <a:spcPts val="600"/>
              </a:spcBef>
            </a:pPr>
            <a:r>
              <a:rPr lang="hr-HR" b="1" dirty="0" err="1"/>
              <a:t>Basic</a:t>
            </a:r>
            <a:r>
              <a:rPr lang="hr-HR" dirty="0"/>
              <a:t> (1964), </a:t>
            </a:r>
            <a:r>
              <a:rPr lang="hr-HR" b="1" dirty="0"/>
              <a:t>Pascal </a:t>
            </a:r>
            <a:r>
              <a:rPr lang="hr-HR" dirty="0"/>
              <a:t>(1970)</a:t>
            </a:r>
          </a:p>
          <a:p>
            <a:pPr lvl="1">
              <a:lnSpc>
                <a:spcPct val="124000"/>
              </a:lnSpc>
            </a:pPr>
            <a:r>
              <a:rPr lang="hr-HR" dirty="0"/>
              <a:t>Bivši pedagoški standardi, danas rijetko korišteni…</a:t>
            </a:r>
          </a:p>
          <a:p>
            <a:pPr>
              <a:lnSpc>
                <a:spcPct val="124000"/>
              </a:lnSpc>
            </a:pPr>
            <a:r>
              <a:rPr lang="hr-HR" b="1" dirty="0" err="1"/>
              <a:t>Fortran</a:t>
            </a:r>
            <a:r>
              <a:rPr lang="hr-HR" b="1" dirty="0"/>
              <a:t> </a:t>
            </a:r>
            <a:r>
              <a:rPr lang="hr-HR" dirty="0"/>
              <a:t>(1957), </a:t>
            </a:r>
            <a:r>
              <a:rPr lang="hr-HR" b="1" dirty="0" err="1"/>
              <a:t>Cobol</a:t>
            </a:r>
            <a:r>
              <a:rPr lang="hr-HR" b="1" dirty="0"/>
              <a:t> </a:t>
            </a:r>
            <a:r>
              <a:rPr lang="hr-HR" dirty="0"/>
              <a:t>(1959), </a:t>
            </a:r>
            <a:r>
              <a:rPr lang="hr-HR" b="1" dirty="0" err="1"/>
              <a:t>Go</a:t>
            </a:r>
            <a:r>
              <a:rPr lang="hr-HR" dirty="0"/>
              <a:t> (2009), </a:t>
            </a:r>
            <a:r>
              <a:rPr lang="hr-HR" b="1" dirty="0" err="1"/>
              <a:t>Rust</a:t>
            </a:r>
            <a:r>
              <a:rPr lang="hr-HR" dirty="0"/>
              <a:t> (2010) i mnogi mnogi mnogi drugi…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CE9707-E2E7-47A9-BA29-484004226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9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5024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249"/>
    </mc:Choice>
    <mc:Fallback xmlns="">
      <p:transition spd="slow" advTm="522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7.8|75.8|49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7.8|75.8|49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7.8|75.8|49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7.8|75.8|49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7.8|75.8|49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7.8|75.8|49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7.8|75.8|49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7.8|75.8|49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7.8|75.8|49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7.8|75.8|49.5"/>
</p:tagLst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4860</TotalTime>
  <Words>1378</Words>
  <Application>Microsoft Office PowerPoint</Application>
  <PresentationFormat>Widescreen</PresentationFormat>
  <Paragraphs>111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sustava Office</vt:lpstr>
      <vt:lpstr>Računalni programi i programski jezici</vt:lpstr>
      <vt:lpstr>Uvod</vt:lpstr>
      <vt:lpstr>Programski jezik</vt:lpstr>
      <vt:lpstr>Strojni jezik</vt:lpstr>
      <vt:lpstr>Zbirni jezik (assembler)</vt:lpstr>
      <vt:lpstr>Prevođenje programskih jezika</vt:lpstr>
      <vt:lpstr>Viši programski jezici</vt:lpstr>
      <vt:lpstr>Viši programski jezici</vt:lpstr>
      <vt:lpstr>Primjeri (prevođenih) jezika</vt:lpstr>
      <vt:lpstr>Interpretirani jezici</vt:lpstr>
      <vt:lpstr>Java – poseban slučaj</vt:lpstr>
      <vt:lpstr>To je to!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Operacijsko pojačalo</dc:title>
  <dc:creator>Eugen Rožić</dc:creator>
  <cp:lastModifiedBy>Eugen Rožić</cp:lastModifiedBy>
  <cp:revision>1</cp:revision>
  <dcterms:created xsi:type="dcterms:W3CDTF">2020-03-30T09:11:22Z</dcterms:created>
  <dcterms:modified xsi:type="dcterms:W3CDTF">2020-12-11T14:27:41Z</dcterms:modified>
</cp:coreProperties>
</file>