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7" r:id="rId6"/>
    <p:sldId id="268" r:id="rId7"/>
    <p:sldId id="274" r:id="rId8"/>
    <p:sldId id="273" r:id="rId9"/>
    <p:sldId id="266" r:id="rId10"/>
    <p:sldId id="260" r:id="rId11"/>
    <p:sldId id="261" r:id="rId12"/>
    <p:sldId id="269" r:id="rId13"/>
    <p:sldId id="262" r:id="rId14"/>
    <p:sldId id="265" r:id="rId15"/>
    <p:sldId id="275" r:id="rId16"/>
    <p:sldId id="276" r:id="rId17"/>
    <p:sldId id="263" r:id="rId18"/>
    <p:sldId id="270" r:id="rId19"/>
    <p:sldId id="264" r:id="rId20"/>
    <p:sldId id="27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FDD0C-5E15-47D3-B408-77830C72AB61}" v="1127" dt="2020-06-05T12:22:52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9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5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 Rožić" userId="d5fc8a2e-8ef8-4a69-bec5-89b728d76c4c" providerId="ADAL" clId="{D2E53F87-7DCF-4D6A-8E3D-7D29B3610299}"/>
    <pc:docChg chg="undo redo custSel addSld delSld modSld">
      <pc:chgData name="Eugen Rožić" userId="d5fc8a2e-8ef8-4a69-bec5-89b728d76c4c" providerId="ADAL" clId="{D2E53F87-7DCF-4D6A-8E3D-7D29B3610299}" dt="2020-04-27T15:36:41.229" v="8841" actId="478"/>
      <pc:docMkLst>
        <pc:docMk/>
      </pc:docMkLst>
      <pc:sldChg chg="addSp delSp modSp delAnim">
        <pc:chgData name="Eugen Rožić" userId="d5fc8a2e-8ef8-4a69-bec5-89b728d76c4c" providerId="ADAL" clId="{D2E53F87-7DCF-4D6A-8E3D-7D29B3610299}" dt="2020-04-27T15:36:19.248" v="8829" actId="478"/>
        <pc:sldMkLst>
          <pc:docMk/>
          <pc:sldMk cId="2361572079" sldId="256"/>
        </pc:sldMkLst>
        <pc:spChg chg="mod">
          <ac:chgData name="Eugen Rožić" userId="d5fc8a2e-8ef8-4a69-bec5-89b728d76c4c" providerId="ADAL" clId="{D2E53F87-7DCF-4D6A-8E3D-7D29B3610299}" dt="2020-04-27T10:40:07.673" v="18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D2E53F87-7DCF-4D6A-8E3D-7D29B3610299}" dt="2020-04-27T10:40:31.128" v="58" actId="20577"/>
          <ac:spMkLst>
            <pc:docMk/>
            <pc:sldMk cId="2361572079" sldId="256"/>
            <ac:spMk id="4" creationId="{62DAF6BC-3766-4575-B553-F9B9B4738F05}"/>
          </ac:spMkLst>
        </pc:spChg>
        <pc:picChg chg="add del mod">
          <ac:chgData name="Eugen Rožić" userId="d5fc8a2e-8ef8-4a69-bec5-89b728d76c4c" providerId="ADAL" clId="{D2E53F87-7DCF-4D6A-8E3D-7D29B3610299}" dt="2020-04-27T15:36:19.248" v="8829" actId="478"/>
          <ac:picMkLst>
            <pc:docMk/>
            <pc:sldMk cId="2361572079" sldId="256"/>
            <ac:picMk id="5" creationId="{5DEF246C-A871-4279-AA9E-0F719545C61F}"/>
          </ac:picMkLst>
        </pc:picChg>
      </pc:sldChg>
      <pc:sldChg chg="addSp delSp modSp delAnim modAnim">
        <pc:chgData name="Eugen Rožić" userId="d5fc8a2e-8ef8-4a69-bec5-89b728d76c4c" providerId="ADAL" clId="{D2E53F87-7DCF-4D6A-8E3D-7D29B3610299}" dt="2020-04-27T15:36:21.288" v="8830" actId="478"/>
        <pc:sldMkLst>
          <pc:docMk/>
          <pc:sldMk cId="2359218220" sldId="258"/>
        </pc:sldMkLst>
        <pc:spChg chg="mod">
          <ac:chgData name="Eugen Rožić" userId="d5fc8a2e-8ef8-4a69-bec5-89b728d76c4c" providerId="ADAL" clId="{D2E53F87-7DCF-4D6A-8E3D-7D29B3610299}" dt="2020-04-27T11:44:12.350" v="5932" actId="20577"/>
          <ac:spMkLst>
            <pc:docMk/>
            <pc:sldMk cId="2359218220" sldId="258"/>
            <ac:spMk id="3" creationId="{C38F1908-8F80-43EF-B477-B1269BA66F6C}"/>
          </ac:spMkLst>
        </pc:spChg>
        <pc:picChg chg="del">
          <ac:chgData name="Eugen Rožić" userId="d5fc8a2e-8ef8-4a69-bec5-89b728d76c4c" providerId="ADAL" clId="{D2E53F87-7DCF-4D6A-8E3D-7D29B3610299}" dt="2020-04-27T10:41:05.378" v="63" actId="478"/>
          <ac:picMkLst>
            <pc:docMk/>
            <pc:sldMk cId="2359218220" sldId="258"/>
            <ac:picMk id="4" creationId="{2ED649F9-1B84-4240-8BF6-C1E44F36EA65}"/>
          </ac:picMkLst>
        </pc:picChg>
        <pc:picChg chg="add del mod">
          <ac:chgData name="Eugen Rožić" userId="d5fc8a2e-8ef8-4a69-bec5-89b728d76c4c" providerId="ADAL" clId="{D2E53F87-7DCF-4D6A-8E3D-7D29B3610299}" dt="2020-04-27T15:36:21.288" v="8830" actId="478"/>
          <ac:picMkLst>
            <pc:docMk/>
            <pc:sldMk cId="2359218220" sldId="258"/>
            <ac:picMk id="5" creationId="{178F6ADA-48A6-4158-9EF9-4958EEAB4849}"/>
          </ac:picMkLst>
        </pc:picChg>
      </pc:sldChg>
      <pc:sldChg chg="addSp delSp modSp add delAnim modAnim">
        <pc:chgData name="Eugen Rožić" userId="d5fc8a2e-8ef8-4a69-bec5-89b728d76c4c" providerId="ADAL" clId="{D2E53F87-7DCF-4D6A-8E3D-7D29B3610299}" dt="2020-04-27T15:36:24.174" v="8832" actId="478"/>
        <pc:sldMkLst>
          <pc:docMk/>
          <pc:sldMk cId="954455862" sldId="259"/>
        </pc:sldMkLst>
        <pc:spChg chg="mod">
          <ac:chgData name="Eugen Rožić" userId="d5fc8a2e-8ef8-4a69-bec5-89b728d76c4c" providerId="ADAL" clId="{D2E53F87-7DCF-4D6A-8E3D-7D29B3610299}" dt="2020-04-27T10:54:47.142" v="1611" actId="20577"/>
          <ac:spMkLst>
            <pc:docMk/>
            <pc:sldMk cId="954455862" sldId="259"/>
            <ac:spMk id="2" creationId="{279AFF66-66BA-4826-9D49-65EA4E7E3605}"/>
          </ac:spMkLst>
        </pc:spChg>
        <pc:spChg chg="mod">
          <ac:chgData name="Eugen Rožić" userId="d5fc8a2e-8ef8-4a69-bec5-89b728d76c4c" providerId="ADAL" clId="{D2E53F87-7DCF-4D6A-8E3D-7D29B3610299}" dt="2020-04-27T11:38:41.613" v="5180" actId="20577"/>
          <ac:spMkLst>
            <pc:docMk/>
            <pc:sldMk cId="954455862" sldId="259"/>
            <ac:spMk id="3" creationId="{C38F1908-8F80-43EF-B477-B1269BA66F6C}"/>
          </ac:spMkLst>
        </pc:spChg>
        <pc:picChg chg="add del mod">
          <ac:chgData name="Eugen Rožić" userId="d5fc8a2e-8ef8-4a69-bec5-89b728d76c4c" providerId="ADAL" clId="{D2E53F87-7DCF-4D6A-8E3D-7D29B3610299}" dt="2020-04-27T15:36:24.174" v="8832" actId="478"/>
          <ac:picMkLst>
            <pc:docMk/>
            <pc:sldMk cId="954455862" sldId="259"/>
            <ac:picMk id="5" creationId="{FC509E5E-DD9B-4D0C-AE1A-A317AECCA3FD}"/>
          </ac:picMkLst>
        </pc:picChg>
        <pc:inkChg chg="add del">
          <ac:chgData name="Eugen Rožić" userId="d5fc8a2e-8ef8-4a69-bec5-89b728d76c4c" providerId="ADAL" clId="{D2E53F87-7DCF-4D6A-8E3D-7D29B3610299}" dt="2020-04-27T15:36:23.151" v="8831" actId="478"/>
          <ac:inkMkLst>
            <pc:docMk/>
            <pc:sldMk cId="954455862" sldId="259"/>
            <ac:inkMk id="4" creationId="{32C772E5-B391-4343-A0B3-E7264E5CA2BE}"/>
          </ac:inkMkLst>
        </pc:inkChg>
      </pc:sldChg>
      <pc:sldChg chg="del">
        <pc:chgData name="Eugen Rožić" userId="d5fc8a2e-8ef8-4a69-bec5-89b728d76c4c" providerId="ADAL" clId="{D2E53F87-7DCF-4D6A-8E3D-7D29B3610299}" dt="2020-04-27T10:41:00.457" v="59" actId="2696"/>
        <pc:sldMkLst>
          <pc:docMk/>
          <pc:sldMk cId="1096152895" sldId="259"/>
        </pc:sldMkLst>
      </pc:sldChg>
      <pc:sldChg chg="addSp delSp modSp add delAnim modAnim">
        <pc:chgData name="Eugen Rožić" userId="d5fc8a2e-8ef8-4a69-bec5-89b728d76c4c" providerId="ADAL" clId="{D2E53F87-7DCF-4D6A-8E3D-7D29B3610299}" dt="2020-04-27T15:36:26.334" v="8833" actId="478"/>
        <pc:sldMkLst>
          <pc:docMk/>
          <pc:sldMk cId="2354739157" sldId="260"/>
        </pc:sldMkLst>
        <pc:spChg chg="mod">
          <ac:chgData name="Eugen Rožić" userId="d5fc8a2e-8ef8-4a69-bec5-89b728d76c4c" providerId="ADAL" clId="{D2E53F87-7DCF-4D6A-8E3D-7D29B3610299}" dt="2020-04-27T11:05:00.592" v="2742" actId="20577"/>
          <ac:spMkLst>
            <pc:docMk/>
            <pc:sldMk cId="2354739157" sldId="260"/>
            <ac:spMk id="2" creationId="{279AFF66-66BA-4826-9D49-65EA4E7E3605}"/>
          </ac:spMkLst>
        </pc:spChg>
        <pc:spChg chg="mod">
          <ac:chgData name="Eugen Rožić" userId="d5fc8a2e-8ef8-4a69-bec5-89b728d76c4c" providerId="ADAL" clId="{D2E53F87-7DCF-4D6A-8E3D-7D29B3610299}" dt="2020-04-27T11:43:35.859" v="5909" actId="20577"/>
          <ac:spMkLst>
            <pc:docMk/>
            <pc:sldMk cId="2354739157" sldId="260"/>
            <ac:spMk id="3" creationId="{C38F1908-8F80-43EF-B477-B1269BA66F6C}"/>
          </ac:spMkLst>
        </pc:spChg>
        <pc:picChg chg="add del mod">
          <ac:chgData name="Eugen Rožić" userId="d5fc8a2e-8ef8-4a69-bec5-89b728d76c4c" providerId="ADAL" clId="{D2E53F87-7DCF-4D6A-8E3D-7D29B3610299}" dt="2020-04-27T15:36:26.334" v="8833" actId="478"/>
          <ac:picMkLst>
            <pc:docMk/>
            <pc:sldMk cId="2354739157" sldId="260"/>
            <ac:picMk id="4" creationId="{FFA81120-532C-48E3-BC12-B8BA41595F9B}"/>
          </ac:picMkLst>
        </pc:picChg>
      </pc:sldChg>
      <pc:sldChg chg="del">
        <pc:chgData name="Eugen Rožić" userId="d5fc8a2e-8ef8-4a69-bec5-89b728d76c4c" providerId="ADAL" clId="{D2E53F87-7DCF-4D6A-8E3D-7D29B3610299}" dt="2020-04-27T10:41:00.508" v="61" actId="2696"/>
        <pc:sldMkLst>
          <pc:docMk/>
          <pc:sldMk cId="3079856808" sldId="260"/>
        </pc:sldMkLst>
      </pc:sldChg>
      <pc:sldChg chg="addSp delSp modSp add del addAnim delAnim">
        <pc:chgData name="Eugen Rožić" userId="d5fc8a2e-8ef8-4a69-bec5-89b728d76c4c" providerId="ADAL" clId="{D2E53F87-7DCF-4D6A-8E3D-7D29B3610299}" dt="2020-04-27T11:54:33.328" v="6124" actId="2696"/>
        <pc:sldMkLst>
          <pc:docMk/>
          <pc:sldMk cId="735409081" sldId="261"/>
        </pc:sldMkLst>
        <pc:spChg chg="mod">
          <ac:chgData name="Eugen Rožić" userId="d5fc8a2e-8ef8-4a69-bec5-89b728d76c4c" providerId="ADAL" clId="{D2E53F87-7DCF-4D6A-8E3D-7D29B3610299}" dt="2020-04-27T11:54:27.864" v="6122" actId="20577"/>
          <ac:spMkLst>
            <pc:docMk/>
            <pc:sldMk cId="735409081" sldId="261"/>
            <ac:spMk id="2" creationId="{279AFF66-66BA-4826-9D49-65EA4E7E3605}"/>
          </ac:spMkLst>
        </pc:spChg>
        <pc:spChg chg="add del mod">
          <ac:chgData name="Eugen Rožić" userId="d5fc8a2e-8ef8-4a69-bec5-89b728d76c4c" providerId="ADAL" clId="{D2E53F87-7DCF-4D6A-8E3D-7D29B3610299}" dt="2020-04-27T11:48:35.128" v="6058" actId="478"/>
          <ac:spMkLst>
            <pc:docMk/>
            <pc:sldMk cId="735409081" sldId="261"/>
            <ac:spMk id="3" creationId="{C38F1908-8F80-43EF-B477-B1269BA66F6C}"/>
          </ac:spMkLst>
        </pc:spChg>
        <pc:spChg chg="add del mod">
          <ac:chgData name="Eugen Rožić" userId="d5fc8a2e-8ef8-4a69-bec5-89b728d76c4c" providerId="ADAL" clId="{D2E53F87-7DCF-4D6A-8E3D-7D29B3610299}" dt="2020-04-27T11:46:27.456" v="5950" actId="478"/>
          <ac:spMkLst>
            <pc:docMk/>
            <pc:sldMk cId="735409081" sldId="261"/>
            <ac:spMk id="5" creationId="{F2F017AB-3DC8-4D49-8389-1F7C304AB4C0}"/>
          </ac:spMkLst>
        </pc:spChg>
        <pc:spChg chg="add del mod">
          <ac:chgData name="Eugen Rožić" userId="d5fc8a2e-8ef8-4a69-bec5-89b728d76c4c" providerId="ADAL" clId="{D2E53F87-7DCF-4D6A-8E3D-7D29B3610299}" dt="2020-04-27T11:48:37.092" v="6059" actId="478"/>
          <ac:spMkLst>
            <pc:docMk/>
            <pc:sldMk cId="735409081" sldId="261"/>
            <ac:spMk id="9" creationId="{21C867E0-36B1-407A-8F49-45A67ECFADDE}"/>
          </ac:spMkLst>
        </pc:spChg>
        <pc:picChg chg="add del mod">
          <ac:chgData name="Eugen Rožić" userId="d5fc8a2e-8ef8-4a69-bec5-89b728d76c4c" providerId="ADAL" clId="{D2E53F87-7DCF-4D6A-8E3D-7D29B3610299}" dt="2020-04-27T11:54:30.697" v="6123" actId="478"/>
          <ac:picMkLst>
            <pc:docMk/>
            <pc:sldMk cId="735409081" sldId="261"/>
            <ac:picMk id="7" creationId="{4C95BF82-4EC2-4B16-9587-8AA2E63EC3F4}"/>
          </ac:picMkLst>
        </pc:picChg>
      </pc:sldChg>
      <pc:sldChg chg="del">
        <pc:chgData name="Eugen Rožić" userId="d5fc8a2e-8ef8-4a69-bec5-89b728d76c4c" providerId="ADAL" clId="{D2E53F87-7DCF-4D6A-8E3D-7D29B3610299}" dt="2020-04-27T10:41:00.479" v="60" actId="2696"/>
        <pc:sldMkLst>
          <pc:docMk/>
          <pc:sldMk cId="3139534896" sldId="261"/>
        </pc:sldMkLst>
      </pc:sldChg>
      <pc:sldChg chg="addSp delSp modSp add delAnim modAnim">
        <pc:chgData name="Eugen Rožić" userId="d5fc8a2e-8ef8-4a69-bec5-89b728d76c4c" providerId="ADAL" clId="{D2E53F87-7DCF-4D6A-8E3D-7D29B3610299}" dt="2020-04-27T15:36:30.936" v="8835" actId="478"/>
        <pc:sldMkLst>
          <pc:docMk/>
          <pc:sldMk cId="2920317769" sldId="262"/>
        </pc:sldMkLst>
        <pc:spChg chg="mod">
          <ac:chgData name="Eugen Rožić" userId="d5fc8a2e-8ef8-4a69-bec5-89b728d76c4c" providerId="ADAL" clId="{D2E53F87-7DCF-4D6A-8E3D-7D29B3610299}" dt="2020-04-27T11:54:40.534" v="6144" actId="20577"/>
          <ac:spMkLst>
            <pc:docMk/>
            <pc:sldMk cId="2920317769" sldId="262"/>
            <ac:spMk id="2" creationId="{279AFF66-66BA-4826-9D49-65EA4E7E3605}"/>
          </ac:spMkLst>
        </pc:spChg>
        <pc:spChg chg="mod">
          <ac:chgData name="Eugen Rožić" userId="d5fc8a2e-8ef8-4a69-bec5-89b728d76c4c" providerId="ADAL" clId="{D2E53F87-7DCF-4D6A-8E3D-7D29B3610299}" dt="2020-04-27T12:00:57.038" v="6762" actId="14100"/>
          <ac:spMkLst>
            <pc:docMk/>
            <pc:sldMk cId="2920317769" sldId="262"/>
            <ac:spMk id="3" creationId="{C38F1908-8F80-43EF-B477-B1269BA66F6C}"/>
          </ac:spMkLst>
        </pc:spChg>
        <pc:spChg chg="add del mod">
          <ac:chgData name="Eugen Rožić" userId="d5fc8a2e-8ef8-4a69-bec5-89b728d76c4c" providerId="ADAL" clId="{D2E53F87-7DCF-4D6A-8E3D-7D29B3610299}" dt="2020-04-27T12:04:22.585" v="6780" actId="478"/>
          <ac:spMkLst>
            <pc:docMk/>
            <pc:sldMk cId="2920317769" sldId="262"/>
            <ac:spMk id="8" creationId="{A07226DE-EF08-4947-82FB-B94D5A680C5E}"/>
          </ac:spMkLst>
        </pc:spChg>
        <pc:spChg chg="add del mod">
          <ac:chgData name="Eugen Rožić" userId="d5fc8a2e-8ef8-4a69-bec5-89b728d76c4c" providerId="ADAL" clId="{D2E53F87-7DCF-4D6A-8E3D-7D29B3610299}" dt="2020-04-27T12:04:55.328" v="6782" actId="478"/>
          <ac:spMkLst>
            <pc:docMk/>
            <pc:sldMk cId="2920317769" sldId="262"/>
            <ac:spMk id="9" creationId="{BD0EABFB-D428-41C0-AFEF-268A6298C489}"/>
          </ac:spMkLst>
        </pc:spChg>
        <pc:picChg chg="add mod">
          <ac:chgData name="Eugen Rožić" userId="d5fc8a2e-8ef8-4a69-bec5-89b728d76c4c" providerId="ADAL" clId="{D2E53F87-7DCF-4D6A-8E3D-7D29B3610299}" dt="2020-04-27T12:32:42.786" v="8013" actId="1076"/>
          <ac:picMkLst>
            <pc:docMk/>
            <pc:sldMk cId="2920317769" sldId="262"/>
            <ac:picMk id="5" creationId="{D07B3104-72EF-4A45-81A7-ED658494EF7E}"/>
          </ac:picMkLst>
        </pc:picChg>
        <pc:picChg chg="add mod">
          <ac:chgData name="Eugen Rožić" userId="d5fc8a2e-8ef8-4a69-bec5-89b728d76c4c" providerId="ADAL" clId="{D2E53F87-7DCF-4D6A-8E3D-7D29B3610299}" dt="2020-04-27T12:32:36.299" v="8011" actId="1076"/>
          <ac:picMkLst>
            <pc:docMk/>
            <pc:sldMk cId="2920317769" sldId="262"/>
            <ac:picMk id="7" creationId="{4471FADC-B162-4B95-BA4D-096C409138B9}"/>
          </ac:picMkLst>
        </pc:picChg>
        <pc:picChg chg="add del mod">
          <ac:chgData name="Eugen Rožić" userId="d5fc8a2e-8ef8-4a69-bec5-89b728d76c4c" providerId="ADAL" clId="{D2E53F87-7DCF-4D6A-8E3D-7D29B3610299}" dt="2020-04-27T15:36:30.936" v="8835" actId="478"/>
          <ac:picMkLst>
            <pc:docMk/>
            <pc:sldMk cId="2920317769" sldId="262"/>
            <ac:picMk id="11" creationId="{83E314CD-F8DC-457B-8AC5-E226C48EF6F5}"/>
          </ac:picMkLst>
        </pc:picChg>
        <pc:inkChg chg="add del">
          <ac:chgData name="Eugen Rožić" userId="d5fc8a2e-8ef8-4a69-bec5-89b728d76c4c" providerId="ADAL" clId="{D2E53F87-7DCF-4D6A-8E3D-7D29B3610299}" dt="2020-04-27T15:36:29.640" v="8834" actId="478"/>
          <ac:inkMkLst>
            <pc:docMk/>
            <pc:sldMk cId="2920317769" sldId="262"/>
            <ac:inkMk id="10" creationId="{5632A4EB-3169-47FB-9613-B76DD54E2B85}"/>
          </ac:inkMkLst>
        </pc:inkChg>
      </pc:sldChg>
      <pc:sldChg chg="del">
        <pc:chgData name="Eugen Rožić" userId="d5fc8a2e-8ef8-4a69-bec5-89b728d76c4c" providerId="ADAL" clId="{D2E53F87-7DCF-4D6A-8E3D-7D29B3610299}" dt="2020-04-27T10:41:00.529" v="62" actId="2696"/>
        <pc:sldMkLst>
          <pc:docMk/>
          <pc:sldMk cId="4214280032" sldId="262"/>
        </pc:sldMkLst>
      </pc:sldChg>
      <pc:sldChg chg="modSp add del">
        <pc:chgData name="Eugen Rožić" userId="d5fc8a2e-8ef8-4a69-bec5-89b728d76c4c" providerId="ADAL" clId="{D2E53F87-7DCF-4D6A-8E3D-7D29B3610299}" dt="2020-04-27T11:53:38.693" v="6103" actId="2696"/>
        <pc:sldMkLst>
          <pc:docMk/>
          <pc:sldMk cId="237289024" sldId="263"/>
        </pc:sldMkLst>
        <pc:spChg chg="mod">
          <ac:chgData name="Eugen Rožić" userId="d5fc8a2e-8ef8-4a69-bec5-89b728d76c4c" providerId="ADAL" clId="{D2E53F87-7DCF-4D6A-8E3D-7D29B3610299}" dt="2020-04-27T11:52:44.916" v="6102" actId="20577"/>
          <ac:spMkLst>
            <pc:docMk/>
            <pc:sldMk cId="237289024" sldId="263"/>
            <ac:spMk id="2" creationId="{279AFF66-66BA-4826-9D49-65EA4E7E3605}"/>
          </ac:spMkLst>
        </pc:spChg>
      </pc:sldChg>
      <pc:sldChg chg="addSp delSp modSp add delAnim modAnim">
        <pc:chgData name="Eugen Rožić" userId="d5fc8a2e-8ef8-4a69-bec5-89b728d76c4c" providerId="ADAL" clId="{D2E53F87-7DCF-4D6A-8E3D-7D29B3610299}" dt="2020-04-27T15:36:34.268" v="8837" actId="478"/>
        <pc:sldMkLst>
          <pc:docMk/>
          <pc:sldMk cId="2375257383" sldId="263"/>
        </pc:sldMkLst>
        <pc:spChg chg="mod">
          <ac:chgData name="Eugen Rožić" userId="d5fc8a2e-8ef8-4a69-bec5-89b728d76c4c" providerId="ADAL" clId="{D2E53F87-7DCF-4D6A-8E3D-7D29B3610299}" dt="2020-04-27T12:06:56.600" v="6805" actId="20577"/>
          <ac:spMkLst>
            <pc:docMk/>
            <pc:sldMk cId="2375257383" sldId="263"/>
            <ac:spMk id="2" creationId="{279AFF66-66BA-4826-9D49-65EA4E7E3605}"/>
          </ac:spMkLst>
        </pc:spChg>
        <pc:spChg chg="mod">
          <ac:chgData name="Eugen Rožić" userId="d5fc8a2e-8ef8-4a69-bec5-89b728d76c4c" providerId="ADAL" clId="{D2E53F87-7DCF-4D6A-8E3D-7D29B3610299}" dt="2020-04-27T12:45:27.330" v="8472" actId="20577"/>
          <ac:spMkLst>
            <pc:docMk/>
            <pc:sldMk cId="2375257383" sldId="263"/>
            <ac:spMk id="3" creationId="{C38F1908-8F80-43EF-B477-B1269BA66F6C}"/>
          </ac:spMkLst>
        </pc:spChg>
        <pc:picChg chg="add mod">
          <ac:chgData name="Eugen Rožić" userId="d5fc8a2e-8ef8-4a69-bec5-89b728d76c4c" providerId="ADAL" clId="{D2E53F87-7DCF-4D6A-8E3D-7D29B3610299}" dt="2020-04-27T12:31:28.119" v="7986" actId="1076"/>
          <ac:picMkLst>
            <pc:docMk/>
            <pc:sldMk cId="2375257383" sldId="263"/>
            <ac:picMk id="4" creationId="{09EEBB2A-23A6-44D0-A244-609254C08CBE}"/>
          </ac:picMkLst>
        </pc:picChg>
        <pc:picChg chg="add del mod">
          <ac:chgData name="Eugen Rožić" userId="d5fc8a2e-8ef8-4a69-bec5-89b728d76c4c" providerId="ADAL" clId="{D2E53F87-7DCF-4D6A-8E3D-7D29B3610299}" dt="2020-04-27T15:36:34.268" v="8837" actId="478"/>
          <ac:picMkLst>
            <pc:docMk/>
            <pc:sldMk cId="2375257383" sldId="263"/>
            <ac:picMk id="6" creationId="{9BF58A58-5505-4383-B772-F73D4559D027}"/>
          </ac:picMkLst>
        </pc:picChg>
        <pc:inkChg chg="add del">
          <ac:chgData name="Eugen Rožić" userId="d5fc8a2e-8ef8-4a69-bec5-89b728d76c4c" providerId="ADAL" clId="{D2E53F87-7DCF-4D6A-8E3D-7D29B3610299}" dt="2020-04-27T15:36:33.480" v="8836" actId="478"/>
          <ac:inkMkLst>
            <pc:docMk/>
            <pc:sldMk cId="2375257383" sldId="263"/>
            <ac:inkMk id="5" creationId="{752BA0A1-1F9F-49CE-AAA9-32F01C8BD18A}"/>
          </ac:inkMkLst>
        </pc:inkChg>
      </pc:sldChg>
      <pc:sldChg chg="add del">
        <pc:chgData name="Eugen Rožić" userId="d5fc8a2e-8ef8-4a69-bec5-89b728d76c4c" providerId="ADAL" clId="{D2E53F87-7DCF-4D6A-8E3D-7D29B3610299}" dt="2020-04-27T12:31:53.396" v="7988" actId="2696"/>
        <pc:sldMkLst>
          <pc:docMk/>
          <pc:sldMk cId="1259310091" sldId="264"/>
        </pc:sldMkLst>
      </pc:sldChg>
      <pc:sldChg chg="addSp delSp modSp add delAnim">
        <pc:chgData name="Eugen Rožić" userId="d5fc8a2e-8ef8-4a69-bec5-89b728d76c4c" providerId="ADAL" clId="{D2E53F87-7DCF-4D6A-8E3D-7D29B3610299}" dt="2020-04-27T15:36:41.229" v="8841" actId="478"/>
        <pc:sldMkLst>
          <pc:docMk/>
          <pc:sldMk cId="1405716930" sldId="265"/>
        </pc:sldMkLst>
        <pc:spChg chg="mod">
          <ac:chgData name="Eugen Rožić" userId="d5fc8a2e-8ef8-4a69-bec5-89b728d76c4c" providerId="ADAL" clId="{D2E53F87-7DCF-4D6A-8E3D-7D29B3610299}" dt="2020-04-27T12:50:38.813" v="8552" actId="20577"/>
          <ac:spMkLst>
            <pc:docMk/>
            <pc:sldMk cId="1405716930" sldId="265"/>
            <ac:spMk id="2" creationId="{279AFF66-66BA-4826-9D49-65EA4E7E3605}"/>
          </ac:spMkLst>
        </pc:spChg>
        <pc:spChg chg="mod">
          <ac:chgData name="Eugen Rožić" userId="d5fc8a2e-8ef8-4a69-bec5-89b728d76c4c" providerId="ADAL" clId="{D2E53F87-7DCF-4D6A-8E3D-7D29B3610299}" dt="2020-04-27T12:53:16.806" v="8798" actId="20577"/>
          <ac:spMkLst>
            <pc:docMk/>
            <pc:sldMk cId="1405716930" sldId="265"/>
            <ac:spMk id="3" creationId="{C38F1908-8F80-43EF-B477-B1269BA66F6C}"/>
          </ac:spMkLst>
        </pc:spChg>
        <pc:picChg chg="add mod">
          <ac:chgData name="Eugen Rožić" userId="d5fc8a2e-8ef8-4a69-bec5-89b728d76c4c" providerId="ADAL" clId="{D2E53F87-7DCF-4D6A-8E3D-7D29B3610299}" dt="2020-04-27T12:54:37.108" v="8809" actId="1076"/>
          <ac:picMkLst>
            <pc:docMk/>
            <pc:sldMk cId="1405716930" sldId="265"/>
            <ac:picMk id="5" creationId="{F74CD05E-C8DF-446E-99F6-44BEDDF9361A}"/>
          </ac:picMkLst>
        </pc:picChg>
        <pc:picChg chg="add del mod">
          <ac:chgData name="Eugen Rožić" userId="d5fc8a2e-8ef8-4a69-bec5-89b728d76c4c" providerId="ADAL" clId="{D2E53F87-7DCF-4D6A-8E3D-7D29B3610299}" dt="2020-04-27T15:36:41.229" v="8841" actId="478"/>
          <ac:picMkLst>
            <pc:docMk/>
            <pc:sldMk cId="1405716930" sldId="265"/>
            <ac:picMk id="7" creationId="{DB1AFCD8-7590-42B2-9CF2-1ACF19AAB526}"/>
          </ac:picMkLst>
        </pc:picChg>
        <pc:inkChg chg="add del">
          <ac:chgData name="Eugen Rožić" userId="d5fc8a2e-8ef8-4a69-bec5-89b728d76c4c" providerId="ADAL" clId="{D2E53F87-7DCF-4D6A-8E3D-7D29B3610299}" dt="2020-04-27T15:36:40.237" v="8840" actId="478"/>
          <ac:inkMkLst>
            <pc:docMk/>
            <pc:sldMk cId="1405716930" sldId="265"/>
            <ac:inkMk id="6" creationId="{17E5E394-60DA-45BC-A00D-F4B34B7DC57A}"/>
          </ac:inkMkLst>
        </pc:inkChg>
      </pc:sldChg>
      <pc:sldChg chg="addSp delSp modSp add delAnim modAnim">
        <pc:chgData name="Eugen Rožić" userId="d5fc8a2e-8ef8-4a69-bec5-89b728d76c4c" providerId="ADAL" clId="{D2E53F87-7DCF-4D6A-8E3D-7D29B3610299}" dt="2020-04-27T15:36:37.866" v="8839" actId="478"/>
        <pc:sldMkLst>
          <pc:docMk/>
          <pc:sldMk cId="2634804568" sldId="266"/>
        </pc:sldMkLst>
        <pc:spChg chg="mod">
          <ac:chgData name="Eugen Rožić" userId="d5fc8a2e-8ef8-4a69-bec5-89b728d76c4c" providerId="ADAL" clId="{D2E53F87-7DCF-4D6A-8E3D-7D29B3610299}" dt="2020-04-27T12:32:06.423" v="7997" actId="20577"/>
          <ac:spMkLst>
            <pc:docMk/>
            <pc:sldMk cId="2634804568" sldId="266"/>
            <ac:spMk id="2" creationId="{279AFF66-66BA-4826-9D49-65EA4E7E3605}"/>
          </ac:spMkLst>
        </pc:spChg>
        <pc:spChg chg="mod">
          <ac:chgData name="Eugen Rožić" userId="d5fc8a2e-8ef8-4a69-bec5-89b728d76c4c" providerId="ADAL" clId="{D2E53F87-7DCF-4D6A-8E3D-7D29B3610299}" dt="2020-04-27T12:49:48.072" v="8528" actId="20577"/>
          <ac:spMkLst>
            <pc:docMk/>
            <pc:sldMk cId="2634804568" sldId="266"/>
            <ac:spMk id="3" creationId="{C38F1908-8F80-43EF-B477-B1269BA66F6C}"/>
          </ac:spMkLst>
        </pc:spChg>
        <pc:picChg chg="del">
          <ac:chgData name="Eugen Rožić" userId="d5fc8a2e-8ef8-4a69-bec5-89b728d76c4c" providerId="ADAL" clId="{D2E53F87-7DCF-4D6A-8E3D-7D29B3610299}" dt="2020-04-27T12:32:16.193" v="8008" actId="478"/>
          <ac:picMkLst>
            <pc:docMk/>
            <pc:sldMk cId="2634804568" sldId="266"/>
            <ac:picMk id="4" creationId="{09EEBB2A-23A6-44D0-A244-609254C08CBE}"/>
          </ac:picMkLst>
        </pc:picChg>
        <pc:picChg chg="add mod">
          <ac:chgData name="Eugen Rožić" userId="d5fc8a2e-8ef8-4a69-bec5-89b728d76c4c" providerId="ADAL" clId="{D2E53F87-7DCF-4D6A-8E3D-7D29B3610299}" dt="2020-04-27T12:46:48.021" v="8478" actId="1076"/>
          <ac:picMkLst>
            <pc:docMk/>
            <pc:sldMk cId="2634804568" sldId="266"/>
            <ac:picMk id="5" creationId="{21A99F19-8032-4C20-BEEE-898D45C6C5EC}"/>
          </ac:picMkLst>
        </pc:picChg>
        <pc:picChg chg="add del mod">
          <ac:chgData name="Eugen Rožić" userId="d5fc8a2e-8ef8-4a69-bec5-89b728d76c4c" providerId="ADAL" clId="{D2E53F87-7DCF-4D6A-8E3D-7D29B3610299}" dt="2020-04-27T15:36:37.866" v="8839" actId="478"/>
          <ac:picMkLst>
            <pc:docMk/>
            <pc:sldMk cId="2634804568" sldId="266"/>
            <ac:picMk id="7" creationId="{218530B3-A47D-4C3F-BEB6-F44DCBDC320A}"/>
          </ac:picMkLst>
        </pc:picChg>
        <pc:inkChg chg="add del">
          <ac:chgData name="Eugen Rožić" userId="d5fc8a2e-8ef8-4a69-bec5-89b728d76c4c" providerId="ADAL" clId="{D2E53F87-7DCF-4D6A-8E3D-7D29B3610299}" dt="2020-04-27T15:36:37.294" v="8838" actId="478"/>
          <ac:inkMkLst>
            <pc:docMk/>
            <pc:sldMk cId="2634804568" sldId="266"/>
            <ac:inkMk id="6" creationId="{DE8B559B-40A0-4104-90C9-46C02F911783}"/>
          </ac:inkMkLst>
        </pc:inkChg>
      </pc:sldChg>
    </pc:docChg>
  </pc:docChgLst>
  <pc:docChgLst>
    <pc:chgData name="Eugen Rožić" userId="d5fc8a2e-8ef8-4a69-bec5-89b728d76c4c" providerId="ADAL" clId="{3C7139AB-6269-4859-AD98-4E1D1FCE4FCA}"/>
    <pc:docChg chg="undo redo custSel addSld delSld modSld modMainMaster">
      <pc:chgData name="Eugen Rožić" userId="d5fc8a2e-8ef8-4a69-bec5-89b728d76c4c" providerId="ADAL" clId="{3C7139AB-6269-4859-AD98-4E1D1FCE4FCA}" dt="2020-03-31T13:38:08.631" v="6492" actId="478"/>
      <pc:docMkLst>
        <pc:docMk/>
      </pc:docMkLst>
      <pc:sldChg chg="addSp delSp modSp add modTransition delAnim modAnim">
        <pc:chgData name="Eugen Rožić" userId="d5fc8a2e-8ef8-4a69-bec5-89b728d76c4c" providerId="ADAL" clId="{3C7139AB-6269-4859-AD98-4E1D1FCE4FCA}" dt="2020-03-31T13:37:41.399" v="6482" actId="478"/>
        <pc:sldMkLst>
          <pc:docMk/>
          <pc:sldMk cId="2361572079" sldId="256"/>
        </pc:sldMkLst>
        <pc:spChg chg="mod">
          <ac:chgData name="Eugen Rožić" userId="d5fc8a2e-8ef8-4a69-bec5-89b728d76c4c" providerId="ADAL" clId="{3C7139AB-6269-4859-AD98-4E1D1FCE4FCA}" dt="2020-03-30T09:15:26.178" v="172" actId="1076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3C7139AB-6269-4859-AD98-4E1D1FCE4FCA}" dt="2020-03-30T09:26:44.226" v="308" actId="14100"/>
          <ac:spMkLst>
            <pc:docMk/>
            <pc:sldMk cId="2361572079" sldId="256"/>
            <ac:spMk id="3" creationId="{F0140754-6AAB-4405-9E3B-54EEAD00AEEC}"/>
          </ac:spMkLst>
        </pc:spChg>
        <pc:spChg chg="add mod">
          <ac:chgData name="Eugen Rožić" userId="d5fc8a2e-8ef8-4a69-bec5-89b728d76c4c" providerId="ADAL" clId="{3C7139AB-6269-4859-AD98-4E1D1FCE4FCA}" dt="2020-03-30T09:27:23.431" v="313" actId="1076"/>
          <ac:spMkLst>
            <pc:docMk/>
            <pc:sldMk cId="2361572079" sldId="256"/>
            <ac:spMk id="4" creationId="{62DAF6BC-3766-4575-B553-F9B9B4738F05}"/>
          </ac:spMkLst>
        </pc:sp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61572079" sldId="256"/>
            <ac:picMk id="5" creationId="{0E060F0E-3CB2-4021-AA81-75C15429E1C5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61572079" sldId="256"/>
            <ac:picMk id="7" creationId="{6208915B-F045-49D9-AF46-B114C5F16377}"/>
          </ac:picMkLst>
        </pc:picChg>
        <pc:picChg chg="add del mod">
          <ac:chgData name="Eugen Rožić" userId="d5fc8a2e-8ef8-4a69-bec5-89b728d76c4c" providerId="ADAL" clId="{3C7139AB-6269-4859-AD98-4E1D1FCE4FCA}" dt="2020-03-31T12:07:42.759" v="6460"/>
          <ac:picMkLst>
            <pc:docMk/>
            <pc:sldMk cId="2361572079" sldId="256"/>
            <ac:picMk id="8" creationId="{45E14110-CA24-4BE1-8865-D22D77C5CC9A}"/>
          </ac:picMkLst>
        </pc:picChg>
        <pc:picChg chg="add del mod">
          <ac:chgData name="Eugen Rožić" userId="d5fc8a2e-8ef8-4a69-bec5-89b728d76c4c" providerId="ADAL" clId="{3C7139AB-6269-4859-AD98-4E1D1FCE4FCA}" dt="2020-03-31T12:09:40.007" v="6462"/>
          <ac:picMkLst>
            <pc:docMk/>
            <pc:sldMk cId="2361572079" sldId="256"/>
            <ac:picMk id="10" creationId="{199D9353-B7DD-465E-BBD2-661031CCBD40}"/>
          </ac:picMkLst>
        </pc:picChg>
        <pc:picChg chg="add del mod">
          <ac:chgData name="Eugen Rožić" userId="d5fc8a2e-8ef8-4a69-bec5-89b728d76c4c" providerId="ADAL" clId="{3C7139AB-6269-4859-AD98-4E1D1FCE4FCA}" dt="2020-03-31T13:37:41.399" v="6482" actId="478"/>
          <ac:picMkLst>
            <pc:docMk/>
            <pc:sldMk cId="2361572079" sldId="256"/>
            <ac:picMk id="12" creationId="{FE5DC206-240A-461C-B7F4-9A740E60055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61572079" sldId="256"/>
            <ac:inkMk id="6" creationId="{8D77ED0D-9EC2-443C-B8FC-3B17F8BC0819}"/>
          </ac:inkMkLst>
        </pc:inkChg>
        <pc:inkChg chg="add del">
          <ac:chgData name="Eugen Rožić" userId="d5fc8a2e-8ef8-4a69-bec5-89b728d76c4c" providerId="ADAL" clId="{3C7139AB-6269-4859-AD98-4E1D1FCE4FCA}" dt="2020-03-31T12:09:40.007" v="6462"/>
          <ac:inkMkLst>
            <pc:docMk/>
            <pc:sldMk cId="2361572079" sldId="256"/>
            <ac:inkMk id="9" creationId="{7931A0CB-779D-4EC4-A2A0-BFD3517314C2}"/>
          </ac:inkMkLst>
        </pc:inkChg>
        <pc:inkChg chg="add del">
          <ac:chgData name="Eugen Rožić" userId="d5fc8a2e-8ef8-4a69-bec5-89b728d76c4c" providerId="ADAL" clId="{3C7139AB-6269-4859-AD98-4E1D1FCE4FCA}" dt="2020-03-31T13:37:39.411" v="6481" actId="478"/>
          <ac:inkMkLst>
            <pc:docMk/>
            <pc:sldMk cId="2361572079" sldId="256"/>
            <ac:inkMk id="11" creationId="{5C707299-6B96-42B1-8DCD-ED4571B4F994}"/>
          </ac:inkMkLst>
        </pc:inkChg>
      </pc:sldChg>
      <pc:sldChg chg="modSp add del">
        <pc:chgData name="Eugen Rožić" userId="d5fc8a2e-8ef8-4a69-bec5-89b728d76c4c" providerId="ADAL" clId="{3C7139AB-6269-4859-AD98-4E1D1FCE4FCA}" dt="2020-03-30T19:27:07.344" v="334" actId="2696"/>
        <pc:sldMkLst>
          <pc:docMk/>
          <pc:sldMk cId="593872432" sldId="257"/>
        </pc:sldMkLst>
        <pc:spChg chg="mod">
          <ac:chgData name="Eugen Rožić" userId="d5fc8a2e-8ef8-4a69-bec5-89b728d76c4c" providerId="ADAL" clId="{3C7139AB-6269-4859-AD98-4E1D1FCE4FCA}" dt="2020-03-30T19:26:55.838" v="333" actId="20577"/>
          <ac:spMkLst>
            <pc:docMk/>
            <pc:sldMk cId="593872432" sldId="257"/>
            <ac:spMk id="2" creationId="{D8A1AF6C-1877-405C-82FA-E5AF5FA462C3}"/>
          </ac:spMkLst>
        </pc:spChg>
      </pc:sldChg>
      <pc:sldChg chg="addSp delSp modSp add del">
        <pc:chgData name="Eugen Rožić" userId="d5fc8a2e-8ef8-4a69-bec5-89b728d76c4c" providerId="ADAL" clId="{3C7139AB-6269-4859-AD98-4E1D1FCE4FCA}" dt="2020-03-30T19:51:09.617" v="1445" actId="2696"/>
        <pc:sldMkLst>
          <pc:docMk/>
          <pc:sldMk cId="1945445770" sldId="257"/>
        </pc:sldMkLst>
        <pc:spChg chg="mod">
          <ac:chgData name="Eugen Rožić" userId="d5fc8a2e-8ef8-4a69-bec5-89b728d76c4c" providerId="ADAL" clId="{3C7139AB-6269-4859-AD98-4E1D1FCE4FCA}" dt="2020-03-30T19:31:01.522" v="369" actId="20577"/>
          <ac:spMkLst>
            <pc:docMk/>
            <pc:sldMk cId="1945445770" sldId="257"/>
            <ac:spMk id="2" creationId="{8EB9C0AF-CDA7-41B2-A1F3-12B702ADEE81}"/>
          </ac:spMkLst>
        </pc:spChg>
        <pc:spChg chg="mod">
          <ac:chgData name="Eugen Rožić" userId="d5fc8a2e-8ef8-4a69-bec5-89b728d76c4c" providerId="ADAL" clId="{3C7139AB-6269-4859-AD98-4E1D1FCE4FCA}" dt="2020-03-30T19:46:48.869" v="1422"/>
          <ac:spMkLst>
            <pc:docMk/>
            <pc:sldMk cId="1945445770" sldId="257"/>
            <ac:spMk id="3" creationId="{54FACF93-33AC-402B-9410-1676B5E217CB}"/>
          </ac:spMkLst>
        </pc:spChg>
        <pc:picChg chg="add del mod">
          <ac:chgData name="Eugen Rožić" userId="d5fc8a2e-8ef8-4a69-bec5-89b728d76c4c" providerId="ADAL" clId="{3C7139AB-6269-4859-AD98-4E1D1FCE4FCA}" dt="2020-03-30T19:48:27.179" v="1430"/>
          <ac:picMkLst>
            <pc:docMk/>
            <pc:sldMk cId="1945445770" sldId="257"/>
            <ac:picMk id="5" creationId="{1BFE587D-3186-4ED3-87AF-CD3681125322}"/>
          </ac:picMkLst>
        </pc:pic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5.045" v="6484" actId="478"/>
        <pc:sldMkLst>
          <pc:docMk/>
          <pc:sldMk cId="2359218220" sldId="258"/>
        </pc:sldMkLst>
        <pc:spChg chg="mod">
          <ac:chgData name="Eugen Rožić" userId="d5fc8a2e-8ef8-4a69-bec5-89b728d76c4c" providerId="ADAL" clId="{3C7139AB-6269-4859-AD98-4E1D1FCE4FCA}" dt="2020-03-30T20:31:21.455" v="3085" actId="115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3C7139AB-6269-4859-AD98-4E1D1FCE4FCA}" dt="2020-03-30T21:51:04.180" v="6314" actId="14100"/>
          <ac:spMkLst>
            <pc:docMk/>
            <pc:sldMk cId="2359218220" sldId="258"/>
            <ac:spMk id="3" creationId="{C38F1908-8F80-43EF-B477-B1269BA66F6C}"/>
          </ac:spMkLst>
        </pc:spChg>
        <pc:picChg chg="add mod">
          <ac:chgData name="Eugen Rožić" userId="d5fc8a2e-8ef8-4a69-bec5-89b728d76c4c" providerId="ADAL" clId="{3C7139AB-6269-4859-AD98-4E1D1FCE4FCA}" dt="2020-03-30T19:51:25.513" v="1446" actId="1076"/>
          <ac:picMkLst>
            <pc:docMk/>
            <pc:sldMk cId="2359218220" sldId="258"/>
            <ac:picMk id="4" creationId="{2ED649F9-1B84-4240-8BF6-C1E44F36EA65}"/>
          </ac:picMkLst>
        </pc:pic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59218220" sldId="258"/>
            <ac:picMk id="6" creationId="{D43D13D6-02DD-4AF0-8A22-1A4E25BE933D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59218220" sldId="258"/>
            <ac:picMk id="8" creationId="{5B157029-4A99-4DBE-A40A-3A0C0243CD69}"/>
          </ac:picMkLst>
        </pc:picChg>
        <pc:picChg chg="add del mod">
          <ac:chgData name="Eugen Rožić" userId="d5fc8a2e-8ef8-4a69-bec5-89b728d76c4c" providerId="ADAL" clId="{3C7139AB-6269-4859-AD98-4E1D1FCE4FCA}" dt="2020-03-31T13:37:45.045" v="6484" actId="478"/>
          <ac:picMkLst>
            <pc:docMk/>
            <pc:sldMk cId="2359218220" sldId="258"/>
            <ac:picMk id="10" creationId="{5C71A1CA-9415-4AF5-9DCB-255DC6A0B834}"/>
          </ac:picMkLst>
        </pc:picChg>
        <pc:inkChg chg="add del">
          <ac:chgData name="Eugen Rožić" userId="d5fc8a2e-8ef8-4a69-bec5-89b728d76c4c" providerId="ADAL" clId="{3C7139AB-6269-4859-AD98-4E1D1FCE4FCA}" dt="2020-03-31T11:27:27.680" v="6456"/>
          <ac:inkMkLst>
            <pc:docMk/>
            <pc:sldMk cId="2359218220" sldId="258"/>
            <ac:inkMk id="5" creationId="{449269EB-5706-465B-A980-46681D46BAA7}"/>
          </ac:inkMkLst>
        </pc:ink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59218220" sldId="258"/>
            <ac:inkMk id="7" creationId="{D12082EF-C7F3-49B3-AF89-DAF4F3EEE302}"/>
          </ac:inkMkLst>
        </pc:inkChg>
        <pc:inkChg chg="add del mod">
          <ac:chgData name="Eugen Rožić" userId="d5fc8a2e-8ef8-4a69-bec5-89b728d76c4c" providerId="ADAL" clId="{3C7139AB-6269-4859-AD98-4E1D1FCE4FCA}" dt="2020-03-31T13:37:43.583" v="6483" actId="478"/>
          <ac:inkMkLst>
            <pc:docMk/>
            <pc:sldMk cId="2359218220" sldId="258"/>
            <ac:inkMk id="9" creationId="{8E011900-B9BD-467D-99F8-26DBB4E50EA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9.695" v="6486" actId="478"/>
        <pc:sldMkLst>
          <pc:docMk/>
          <pc:sldMk cId="1096152895" sldId="259"/>
        </pc:sldMkLst>
        <pc:spChg chg="mod">
          <ac:chgData name="Eugen Rožić" userId="d5fc8a2e-8ef8-4a69-bec5-89b728d76c4c" providerId="ADAL" clId="{3C7139AB-6269-4859-AD98-4E1D1FCE4FCA}" dt="2020-03-30T20:31:17.897" v="3084" actId="115"/>
          <ac:spMkLst>
            <pc:docMk/>
            <pc:sldMk cId="1096152895" sldId="259"/>
            <ac:spMk id="2" creationId="{51D0CF69-9812-407A-8B2C-61CDEA38AA3E}"/>
          </ac:spMkLst>
        </pc:spChg>
        <pc:spChg chg="del">
          <ac:chgData name="Eugen Rožić" userId="d5fc8a2e-8ef8-4a69-bec5-89b728d76c4c" providerId="ADAL" clId="{3C7139AB-6269-4859-AD98-4E1D1FCE4FCA}" dt="2020-03-30T20:01:27.766" v="2101" actId="931"/>
          <ac:spMkLst>
            <pc:docMk/>
            <pc:sldMk cId="1096152895" sldId="259"/>
            <ac:spMk id="3" creationId="{4931F395-6BAC-46F6-AE1E-3D31BB731501}"/>
          </ac:spMkLst>
        </pc:spChg>
        <pc:spChg chg="add del mod">
          <ac:chgData name="Eugen Rožić" userId="d5fc8a2e-8ef8-4a69-bec5-89b728d76c4c" providerId="ADAL" clId="{3C7139AB-6269-4859-AD98-4E1D1FCE4FCA}" dt="2020-03-30T21:58:41.871" v="6382" actId="1036"/>
          <ac:spMkLst>
            <pc:docMk/>
            <pc:sldMk cId="1096152895" sldId="259"/>
            <ac:spMk id="9" creationId="{9B4D9803-A2C2-4A0B-86BB-D1825B961757}"/>
          </ac:spMkLst>
        </pc:sp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1096152895" sldId="259"/>
            <ac:picMk id="4" creationId="{6F40B686-46B9-438F-AECA-9625BDC41D21}"/>
          </ac:picMkLst>
        </pc:picChg>
        <pc:picChg chg="add del mod">
          <ac:chgData name="Eugen Rožić" userId="d5fc8a2e-8ef8-4a69-bec5-89b728d76c4c" providerId="ADAL" clId="{3C7139AB-6269-4859-AD98-4E1D1FCE4FCA}" dt="2020-03-30T20:02:08.919" v="2110" actId="478"/>
          <ac:picMkLst>
            <pc:docMk/>
            <pc:sldMk cId="1096152895" sldId="259"/>
            <ac:picMk id="5" creationId="{CE583DB1-69B1-4F88-9882-EF16DC43ED05}"/>
          </ac:picMkLst>
        </pc:picChg>
        <pc:picChg chg="add del mod">
          <ac:chgData name="Eugen Rožić" userId="d5fc8a2e-8ef8-4a69-bec5-89b728d76c4c" providerId="ADAL" clId="{3C7139AB-6269-4859-AD98-4E1D1FCE4FCA}" dt="2020-03-31T13:37:49.695" v="6486" actId="478"/>
          <ac:picMkLst>
            <pc:docMk/>
            <pc:sldMk cId="1096152895" sldId="259"/>
            <ac:picMk id="6" creationId="{93D2158B-A9C0-4811-A8E7-855C0B492908}"/>
          </ac:picMkLst>
        </pc:picChg>
        <pc:picChg chg="add del mod">
          <ac:chgData name="Eugen Rožić" userId="d5fc8a2e-8ef8-4a69-bec5-89b728d76c4c" providerId="ADAL" clId="{3C7139AB-6269-4859-AD98-4E1D1FCE4FCA}" dt="2020-03-30T20:02:06.800" v="2109" actId="478"/>
          <ac:picMkLst>
            <pc:docMk/>
            <pc:sldMk cId="1096152895" sldId="259"/>
            <ac:picMk id="7" creationId="{FB82E01E-4BD6-4CB8-A3EE-55C1B8489122}"/>
          </ac:picMkLst>
        </pc:picChg>
        <pc:picChg chg="add del mod">
          <ac:chgData name="Eugen Rožić" userId="d5fc8a2e-8ef8-4a69-bec5-89b728d76c4c" providerId="ADAL" clId="{3C7139AB-6269-4859-AD98-4E1D1FCE4FCA}" dt="2020-03-30T20:14:36.360" v="2234" actId="931"/>
          <ac:picMkLst>
            <pc:docMk/>
            <pc:sldMk cId="1096152895" sldId="259"/>
            <ac:picMk id="11" creationId="{AA7BFCC6-74F6-4B77-9678-9871DFFEBA01}"/>
          </ac:picMkLst>
        </pc:picChg>
        <pc:picChg chg="add mod">
          <ac:chgData name="Eugen Rožić" userId="d5fc8a2e-8ef8-4a69-bec5-89b728d76c4c" providerId="ADAL" clId="{3C7139AB-6269-4859-AD98-4E1D1FCE4FCA}" dt="2020-03-30T21:53:22.113" v="6349" actId="1036"/>
          <ac:picMkLst>
            <pc:docMk/>
            <pc:sldMk cId="1096152895" sldId="259"/>
            <ac:picMk id="12" creationId="{A8E7FFE8-01C9-4AE3-95D6-425035B30982}"/>
          </ac:picMkLst>
        </pc:picChg>
        <pc:picChg chg="add mod">
          <ac:chgData name="Eugen Rožić" userId="d5fc8a2e-8ef8-4a69-bec5-89b728d76c4c" providerId="ADAL" clId="{3C7139AB-6269-4859-AD98-4E1D1FCE4FCA}" dt="2020-03-30T21:53:43.226" v="6353" actId="1076"/>
          <ac:picMkLst>
            <pc:docMk/>
            <pc:sldMk cId="1096152895" sldId="259"/>
            <ac:picMk id="14" creationId="{386A684D-3942-4BBA-AB2B-93AB3EB9A923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1096152895" sldId="259"/>
            <ac:inkMk id="3" creationId="{8C6D639D-D78A-467C-943B-A540F43F0A18}"/>
          </ac:inkMkLst>
        </pc:inkChg>
        <pc:inkChg chg="add del">
          <ac:chgData name="Eugen Rožić" userId="d5fc8a2e-8ef8-4a69-bec5-89b728d76c4c" providerId="ADAL" clId="{3C7139AB-6269-4859-AD98-4E1D1FCE4FCA}" dt="2020-03-31T13:37:48.308" v="6485" actId="478"/>
          <ac:inkMkLst>
            <pc:docMk/>
            <pc:sldMk cId="1096152895" sldId="259"/>
            <ac:inkMk id="5" creationId="{FAA2090A-2F32-4112-81AC-FD36D40369F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3.966" v="6490" actId="478"/>
        <pc:sldMkLst>
          <pc:docMk/>
          <pc:sldMk cId="3079856808" sldId="260"/>
        </pc:sldMkLst>
        <pc:spChg chg="mod">
          <ac:chgData name="Eugen Rožić" userId="d5fc8a2e-8ef8-4a69-bec5-89b728d76c4c" providerId="ADAL" clId="{3C7139AB-6269-4859-AD98-4E1D1FCE4FCA}" dt="2020-03-30T21:16:47.849" v="5302" actId="20577"/>
          <ac:spMkLst>
            <pc:docMk/>
            <pc:sldMk cId="3079856808" sldId="260"/>
            <ac:spMk id="2" creationId="{AF2C65B7-D366-4177-ADB7-E63EB88F1F02}"/>
          </ac:spMkLst>
        </pc:spChg>
        <pc:spChg chg="mod">
          <ac:chgData name="Eugen Rožić" userId="d5fc8a2e-8ef8-4a69-bec5-89b728d76c4c" providerId="ADAL" clId="{3C7139AB-6269-4859-AD98-4E1D1FCE4FCA}" dt="2020-03-30T22:13:20.714" v="6449" actId="20577"/>
          <ac:spMkLst>
            <pc:docMk/>
            <pc:sldMk cId="3079856808" sldId="260"/>
            <ac:spMk id="3" creationId="{43D2DAAA-A122-4F82-A27A-F36B35641555}"/>
          </ac:spMkLst>
        </pc:spChg>
        <pc:picChg chg="add mod">
          <ac:chgData name="Eugen Rožić" userId="d5fc8a2e-8ef8-4a69-bec5-89b728d76c4c" providerId="ADAL" clId="{3C7139AB-6269-4859-AD98-4E1D1FCE4FCA}" dt="2020-03-30T21:05:21.843" v="4518" actId="1076"/>
          <ac:picMkLst>
            <pc:docMk/>
            <pc:sldMk cId="3079856808" sldId="260"/>
            <ac:picMk id="5" creationId="{5E1AA01F-B691-4B77-996D-63801B733BCB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079856808" sldId="260"/>
            <ac:picMk id="6" creationId="{E65F73CD-09C8-4038-B08D-031567F1F55B}"/>
          </ac:picMkLst>
        </pc:picChg>
        <pc:picChg chg="add del mod">
          <ac:chgData name="Eugen Rožić" userId="d5fc8a2e-8ef8-4a69-bec5-89b728d76c4c" providerId="ADAL" clId="{3C7139AB-6269-4859-AD98-4E1D1FCE4FCA}" dt="2020-03-31T13:38:03.966" v="6490" actId="478"/>
          <ac:picMkLst>
            <pc:docMk/>
            <pc:sldMk cId="3079856808" sldId="260"/>
            <ac:picMk id="8" creationId="{2615151B-864D-499C-A501-F81283F269E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079856808" sldId="260"/>
            <ac:inkMk id="4" creationId="{6F9E615E-2B75-49E9-84C8-F11113F743E7}"/>
          </ac:inkMkLst>
        </pc:inkChg>
        <pc:inkChg chg="add del">
          <ac:chgData name="Eugen Rožić" userId="d5fc8a2e-8ef8-4a69-bec5-89b728d76c4c" providerId="ADAL" clId="{3C7139AB-6269-4859-AD98-4E1D1FCE4FCA}" dt="2020-03-31T13:38:01.911" v="6489" actId="478"/>
          <ac:inkMkLst>
            <pc:docMk/>
            <pc:sldMk cId="3079856808" sldId="260"/>
            <ac:inkMk id="7" creationId="{898BBDBC-82FF-478B-98E4-4C5022DE21E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55.298" v="6488" actId="478"/>
        <pc:sldMkLst>
          <pc:docMk/>
          <pc:sldMk cId="3139534896" sldId="261"/>
        </pc:sldMkLst>
        <pc:spChg chg="mod">
          <ac:chgData name="Eugen Rožić" userId="d5fc8a2e-8ef8-4a69-bec5-89b728d76c4c" providerId="ADAL" clId="{3C7139AB-6269-4859-AD98-4E1D1FCE4FCA}" dt="2020-03-30T20:32:30.835" v="3116" actId="20577"/>
          <ac:spMkLst>
            <pc:docMk/>
            <pc:sldMk cId="3139534896" sldId="261"/>
            <ac:spMk id="2" creationId="{51D0CF69-9812-407A-8B2C-61CDEA38AA3E}"/>
          </ac:spMkLst>
        </pc:spChg>
        <pc:spChg chg="mod">
          <ac:chgData name="Eugen Rožić" userId="d5fc8a2e-8ef8-4a69-bec5-89b728d76c4c" providerId="ADAL" clId="{3C7139AB-6269-4859-AD98-4E1D1FCE4FCA}" dt="2020-03-30T22:13:44.445" v="6454" actId="113"/>
          <ac:spMkLst>
            <pc:docMk/>
            <pc:sldMk cId="3139534896" sldId="261"/>
            <ac:spMk id="9" creationId="{9B4D9803-A2C2-4A0B-86BB-D1825B961757}"/>
          </ac:spMkLst>
        </pc:spChg>
        <pc:picChg chg="add mod">
          <ac:chgData name="Eugen Rožić" userId="d5fc8a2e-8ef8-4a69-bec5-89b728d76c4c" providerId="ADAL" clId="{3C7139AB-6269-4859-AD98-4E1D1FCE4FCA}" dt="2020-03-30T20:45:14.534" v="3681" actId="1076"/>
          <ac:picMkLst>
            <pc:docMk/>
            <pc:sldMk cId="3139534896" sldId="261"/>
            <ac:picMk id="4" creationId="{27F9ADAB-6102-4203-B9FC-4E0E6F04987F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139534896" sldId="261"/>
            <ac:picMk id="5" creationId="{63915159-6FAE-4FA5-A104-9B9A86431B88}"/>
          </ac:picMkLst>
        </pc:picChg>
        <pc:picChg chg="add del mod">
          <ac:chgData name="Eugen Rožić" userId="d5fc8a2e-8ef8-4a69-bec5-89b728d76c4c" providerId="ADAL" clId="{3C7139AB-6269-4859-AD98-4E1D1FCE4FCA}" dt="2020-03-31T13:37:55.298" v="6488" actId="478"/>
          <ac:picMkLst>
            <pc:docMk/>
            <pc:sldMk cId="3139534896" sldId="261"/>
            <ac:picMk id="7" creationId="{B384F7AE-5FC4-48FB-8BA6-246F9556574C}"/>
          </ac:picMkLst>
        </pc:picChg>
        <pc:picChg chg="mod">
          <ac:chgData name="Eugen Rožić" userId="d5fc8a2e-8ef8-4a69-bec5-89b728d76c4c" providerId="ADAL" clId="{3C7139AB-6269-4859-AD98-4E1D1FCE4FCA}" dt="2020-03-30T21:02:35.302" v="4278" actId="14100"/>
          <ac:picMkLst>
            <pc:docMk/>
            <pc:sldMk cId="3139534896" sldId="261"/>
            <ac:picMk id="12" creationId="{A8E7FFE8-01C9-4AE3-95D6-425035B3098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139534896" sldId="261"/>
            <ac:inkMk id="3" creationId="{EC208E79-7A47-490F-9F92-A811961342CC}"/>
          </ac:inkMkLst>
        </pc:inkChg>
        <pc:inkChg chg="add del">
          <ac:chgData name="Eugen Rožić" userId="d5fc8a2e-8ef8-4a69-bec5-89b728d76c4c" providerId="ADAL" clId="{3C7139AB-6269-4859-AD98-4E1D1FCE4FCA}" dt="2020-03-31T13:37:52.652" v="6487" actId="478"/>
          <ac:inkMkLst>
            <pc:docMk/>
            <pc:sldMk cId="3139534896" sldId="261"/>
            <ac:inkMk id="6" creationId="{22519FE6-0DF5-40F8-AC1E-0B2C4759EAA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8.631" v="6492" actId="478"/>
        <pc:sldMkLst>
          <pc:docMk/>
          <pc:sldMk cId="4214280032" sldId="262"/>
        </pc:sldMkLst>
        <pc:spChg chg="mod">
          <ac:chgData name="Eugen Rožić" userId="d5fc8a2e-8ef8-4a69-bec5-89b728d76c4c" providerId="ADAL" clId="{3C7139AB-6269-4859-AD98-4E1D1FCE4FCA}" dt="2020-03-30T22:12:58.061" v="6444" actId="20577"/>
          <ac:spMkLst>
            <pc:docMk/>
            <pc:sldMk cId="4214280032" sldId="262"/>
            <ac:spMk id="2" creationId="{39674FDD-A7F2-4E0F-91CE-A38A2B4649D6}"/>
          </ac:spMkLst>
        </pc:spChg>
        <pc:spChg chg="mod">
          <ac:chgData name="Eugen Rožić" userId="d5fc8a2e-8ef8-4a69-bec5-89b728d76c4c" providerId="ADAL" clId="{3C7139AB-6269-4859-AD98-4E1D1FCE4FCA}" dt="2020-03-30T22:12:16.501" v="6441" actId="20577"/>
          <ac:spMkLst>
            <pc:docMk/>
            <pc:sldMk cId="4214280032" sldId="262"/>
            <ac:spMk id="3" creationId="{831BED9E-2B6F-4E52-B36C-1B44045B62ED}"/>
          </ac:spMkLst>
        </pc:spChg>
        <pc:picChg chg="add mod">
          <ac:chgData name="Eugen Rožić" userId="d5fc8a2e-8ef8-4a69-bec5-89b728d76c4c" providerId="ADAL" clId="{3C7139AB-6269-4859-AD98-4E1D1FCE4FCA}" dt="2020-03-30T21:30:39.351" v="5401" actId="14100"/>
          <ac:picMkLst>
            <pc:docMk/>
            <pc:sldMk cId="4214280032" sldId="262"/>
            <ac:picMk id="5" creationId="{AEA2C8F8-1FBE-43D1-AA56-771E6363724C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4214280032" sldId="262"/>
            <ac:picMk id="6" creationId="{46E7252A-2EE2-4EB2-B162-8C5AF0AE82AB}"/>
          </ac:picMkLst>
        </pc:picChg>
        <pc:picChg chg="add mod">
          <ac:chgData name="Eugen Rožić" userId="d5fc8a2e-8ef8-4a69-bec5-89b728d76c4c" providerId="ADAL" clId="{3C7139AB-6269-4859-AD98-4E1D1FCE4FCA}" dt="2020-03-30T21:46:17.153" v="6230" actId="1076"/>
          <ac:picMkLst>
            <pc:docMk/>
            <pc:sldMk cId="4214280032" sldId="262"/>
            <ac:picMk id="7" creationId="{7560E792-A516-4EA2-9B6F-90FB43BC6A9C}"/>
          </ac:picMkLst>
        </pc:picChg>
        <pc:picChg chg="add del mod">
          <ac:chgData name="Eugen Rožić" userId="d5fc8a2e-8ef8-4a69-bec5-89b728d76c4c" providerId="ADAL" clId="{3C7139AB-6269-4859-AD98-4E1D1FCE4FCA}" dt="2020-03-31T13:38:08.631" v="6492" actId="478"/>
          <ac:picMkLst>
            <pc:docMk/>
            <pc:sldMk cId="4214280032" sldId="262"/>
            <ac:picMk id="9" creationId="{7A544CDC-7476-4C82-9E94-FE7B3E8EAB1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4214280032" sldId="262"/>
            <ac:inkMk id="4" creationId="{C5C01DDF-0CB4-4928-AE66-839F969BB63C}"/>
          </ac:inkMkLst>
        </pc:inkChg>
        <pc:inkChg chg="add del">
          <ac:chgData name="Eugen Rožić" userId="d5fc8a2e-8ef8-4a69-bec5-89b728d76c4c" providerId="ADAL" clId="{3C7139AB-6269-4859-AD98-4E1D1FCE4FCA}" dt="2020-03-31T13:38:07.020" v="6491" actId="478"/>
          <ac:inkMkLst>
            <pc:docMk/>
            <pc:sldMk cId="4214280032" sldId="262"/>
            <ac:inkMk id="8" creationId="{A0075A04-5951-4F32-818B-033AC71B75F5}"/>
          </ac:inkMkLst>
        </pc:inkChg>
      </pc:sldChg>
      <pc:sldMasterChg chg="modSldLayout">
        <pc:chgData name="Eugen Rožić" userId="d5fc8a2e-8ef8-4a69-bec5-89b728d76c4c" providerId="ADAL" clId="{3C7139AB-6269-4859-AD98-4E1D1FCE4FCA}" dt="2020-03-30T19:30:11.517" v="364" actId="14100"/>
        <pc:sldMasterMkLst>
          <pc:docMk/>
          <pc:sldMasterMk cId="1574166989" sldId="2147483648"/>
        </pc:sldMasterMkLst>
        <pc:sldLayoutChg chg="modSp">
          <pc:chgData name="Eugen Rožić" userId="d5fc8a2e-8ef8-4a69-bec5-89b728d76c4c" providerId="ADAL" clId="{3C7139AB-6269-4859-AD98-4E1D1FCE4FCA}" dt="2020-03-30T19:30:11.517" v="364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3C7139AB-6269-4859-AD98-4E1D1FCE4FCA}" dt="2020-03-30T19:28:45.912" v="356" actId="103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3C7139AB-6269-4859-AD98-4E1D1FCE4FCA}" dt="2020-03-30T19:30:11.517" v="364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  <pc:docChgLst>
    <pc:chgData name="Eugen Rožić" userId="d5fc8a2e-8ef8-4a69-bec5-89b728d76c4c" providerId="ADAL" clId="{6C5FDD0C-5E15-47D3-B408-77830C72AB61}"/>
    <pc:docChg chg="undo redo custSel mod addSld delSld modSld sldOrd modMainMaster">
      <pc:chgData name="Eugen Rožić" userId="d5fc8a2e-8ef8-4a69-bec5-89b728d76c4c" providerId="ADAL" clId="{6C5FDD0C-5E15-47D3-B408-77830C72AB61}" dt="2020-06-05T12:46:08.167" v="27543" actId="20577"/>
      <pc:docMkLst>
        <pc:docMk/>
      </pc:docMkLst>
      <pc:sldChg chg="modSp">
        <pc:chgData name="Eugen Rožić" userId="d5fc8a2e-8ef8-4a69-bec5-89b728d76c4c" providerId="ADAL" clId="{6C5FDD0C-5E15-47D3-B408-77830C72AB61}" dt="2020-06-05T10:40:35.159" v="23230" actId="20577"/>
        <pc:sldMkLst>
          <pc:docMk/>
          <pc:sldMk cId="2361572079" sldId="256"/>
        </pc:sldMkLst>
        <pc:spChg chg="mod">
          <ac:chgData name="Eugen Rožić" userId="d5fc8a2e-8ef8-4a69-bec5-89b728d76c4c" providerId="ADAL" clId="{6C5FDD0C-5E15-47D3-B408-77830C72AB61}" dt="2020-06-02T05:56:38.419" v="9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6C5FDD0C-5E15-47D3-B408-77830C72AB61}" dt="2020-06-05T10:40:35.159" v="23230" actId="20577"/>
          <ac:spMkLst>
            <pc:docMk/>
            <pc:sldMk cId="2361572079" sldId="256"/>
            <ac:spMk id="4" creationId="{62DAF6BC-3766-4575-B553-F9B9B4738F05}"/>
          </ac:spMkLst>
        </pc:spChg>
      </pc:sldChg>
      <pc:sldChg chg="modSp add del">
        <pc:chgData name="Eugen Rožić" userId="d5fc8a2e-8ef8-4a69-bec5-89b728d76c4c" providerId="ADAL" clId="{6C5FDD0C-5E15-47D3-B408-77830C72AB61}" dt="2020-06-02T06:08:59.075" v="345" actId="2696"/>
        <pc:sldMkLst>
          <pc:docMk/>
          <pc:sldMk cId="1124182927" sldId="257"/>
        </pc:sldMkLst>
        <pc:spChg chg="mod">
          <ac:chgData name="Eugen Rožić" userId="d5fc8a2e-8ef8-4a69-bec5-89b728d76c4c" providerId="ADAL" clId="{6C5FDD0C-5E15-47D3-B408-77830C72AB61}" dt="2020-06-02T06:07:34.016" v="256" actId="20577"/>
          <ac:spMkLst>
            <pc:docMk/>
            <pc:sldMk cId="1124182927" sldId="257"/>
            <ac:spMk id="2" creationId="{03A24E19-533B-49F6-BEE3-13F84DE7EF72}"/>
          </ac:spMkLst>
        </pc:spChg>
        <pc:spChg chg="mod">
          <ac:chgData name="Eugen Rožić" userId="d5fc8a2e-8ef8-4a69-bec5-89b728d76c4c" providerId="ADAL" clId="{6C5FDD0C-5E15-47D3-B408-77830C72AB61}" dt="2020-06-02T06:08:55.661" v="344" actId="20577"/>
          <ac:spMkLst>
            <pc:docMk/>
            <pc:sldMk cId="1124182927" sldId="257"/>
            <ac:spMk id="3" creationId="{53EE20A1-7EB0-49A1-8AD6-581EB492BCC7}"/>
          </ac:spMkLst>
        </pc:spChg>
      </pc:sldChg>
      <pc:sldChg chg="add del">
        <pc:chgData name="Eugen Rožić" userId="d5fc8a2e-8ef8-4a69-bec5-89b728d76c4c" providerId="ADAL" clId="{6C5FDD0C-5E15-47D3-B408-77830C72AB61}" dt="2020-06-02T06:00:16.090" v="92" actId="2696"/>
        <pc:sldMkLst>
          <pc:docMk/>
          <pc:sldMk cId="1226976052" sldId="257"/>
        </pc:sldMkLst>
      </pc:sldChg>
      <pc:sldChg chg="addSp delSp modSp add mod setBg modAnim setClrOvrMap">
        <pc:chgData name="Eugen Rožić" userId="d5fc8a2e-8ef8-4a69-bec5-89b728d76c4c" providerId="ADAL" clId="{6C5FDD0C-5E15-47D3-B408-77830C72AB61}" dt="2020-06-03T22:23:20.402" v="22877"/>
        <pc:sldMkLst>
          <pc:docMk/>
          <pc:sldMk cId="1935919834" sldId="257"/>
        </pc:sldMkLst>
        <pc:spChg chg="mod">
          <ac:chgData name="Eugen Rožić" userId="d5fc8a2e-8ef8-4a69-bec5-89b728d76c4c" providerId="ADAL" clId="{6C5FDD0C-5E15-47D3-B408-77830C72AB61}" dt="2020-06-02T07:23:01.569" v="2168" actId="26606"/>
          <ac:spMkLst>
            <pc:docMk/>
            <pc:sldMk cId="1935919834" sldId="257"/>
            <ac:spMk id="2" creationId="{CF7FAB43-2E8E-4092-901A-7E1E74450B7F}"/>
          </ac:spMkLst>
        </pc:spChg>
        <pc:spChg chg="mod ord">
          <ac:chgData name="Eugen Rožić" userId="d5fc8a2e-8ef8-4a69-bec5-89b728d76c4c" providerId="ADAL" clId="{6C5FDD0C-5E15-47D3-B408-77830C72AB61}" dt="2020-06-02T15:21:49.388" v="7020" actId="20577"/>
          <ac:spMkLst>
            <pc:docMk/>
            <pc:sldMk cId="1935919834" sldId="257"/>
            <ac:spMk id="3" creationId="{84E61F0A-06CF-45AF-960B-200ED294975A}"/>
          </ac:spMkLst>
        </pc:spChg>
        <pc:spChg chg="add del">
          <ac:chgData name="Eugen Rožić" userId="d5fc8a2e-8ef8-4a69-bec5-89b728d76c4c" providerId="ADAL" clId="{6C5FDD0C-5E15-47D3-B408-77830C72AB61}" dt="2020-06-02T07:22:43.534" v="2156" actId="26606"/>
          <ac:spMkLst>
            <pc:docMk/>
            <pc:sldMk cId="1935919834" sldId="257"/>
            <ac:spMk id="16" creationId="{4038CB10-1F5C-4D54-9DF7-12586DE5B007}"/>
          </ac:spMkLst>
        </pc:spChg>
        <pc:spChg chg="add del">
          <ac:chgData name="Eugen Rožić" userId="d5fc8a2e-8ef8-4a69-bec5-89b728d76c4c" providerId="ADAL" clId="{6C5FDD0C-5E15-47D3-B408-77830C72AB61}" dt="2020-06-02T07:22:43.534" v="2156" actId="26606"/>
          <ac:spMkLst>
            <pc:docMk/>
            <pc:sldMk cId="1935919834" sldId="257"/>
            <ac:spMk id="18" creationId="{73ED6512-6858-4552-B699-9A97FE9A4EA2}"/>
          </ac:spMkLst>
        </pc:spChg>
        <pc:spChg chg="add del">
          <ac:chgData name="Eugen Rožić" userId="d5fc8a2e-8ef8-4a69-bec5-89b728d76c4c" providerId="ADAL" clId="{6C5FDD0C-5E15-47D3-B408-77830C72AB61}" dt="2020-06-02T07:23:01.569" v="2168" actId="26606"/>
          <ac:spMkLst>
            <pc:docMk/>
            <pc:sldMk cId="1935919834" sldId="257"/>
            <ac:spMk id="20" creationId="{003713C1-2FB2-413B-BF91-3AE41726FB7A}"/>
          </ac:spMkLst>
        </pc:spChg>
        <pc:spChg chg="add del">
          <ac:chgData name="Eugen Rožić" userId="d5fc8a2e-8ef8-4a69-bec5-89b728d76c4c" providerId="ADAL" clId="{6C5FDD0C-5E15-47D3-B408-77830C72AB61}" dt="2020-06-02T07:23:01.569" v="2168" actId="26606"/>
          <ac:spMkLst>
            <pc:docMk/>
            <pc:sldMk cId="1935919834" sldId="257"/>
            <ac:spMk id="22" creationId="{90795B4D-5022-4A7F-A01D-8D880B7CDBE6}"/>
          </ac:spMkLst>
        </pc:spChg>
        <pc:spChg chg="add del">
          <ac:chgData name="Eugen Rožić" userId="d5fc8a2e-8ef8-4a69-bec5-89b728d76c4c" providerId="ADAL" clId="{6C5FDD0C-5E15-47D3-B408-77830C72AB61}" dt="2020-06-02T07:23:01.569" v="2168" actId="26606"/>
          <ac:spMkLst>
            <pc:docMk/>
            <pc:sldMk cId="1935919834" sldId="257"/>
            <ac:spMk id="24" creationId="{AFD19018-DE7C-4796-ADF2-AD2EB0FC0D9C}"/>
          </ac:spMkLst>
        </pc:spChg>
        <pc:spChg chg="add del">
          <ac:chgData name="Eugen Rožić" userId="d5fc8a2e-8ef8-4a69-bec5-89b728d76c4c" providerId="ADAL" clId="{6C5FDD0C-5E15-47D3-B408-77830C72AB61}" dt="2020-06-02T07:23:01.569" v="2168" actId="26606"/>
          <ac:spMkLst>
            <pc:docMk/>
            <pc:sldMk cId="1935919834" sldId="257"/>
            <ac:spMk id="26" creationId="{B1A0A2C2-4F85-44AF-8708-8DCA4B550CB8}"/>
          </ac:spMkLst>
        </pc:spChg>
        <pc:picChg chg="add del mod">
          <ac:chgData name="Eugen Rožić" userId="d5fc8a2e-8ef8-4a69-bec5-89b728d76c4c" providerId="ADAL" clId="{6C5FDD0C-5E15-47D3-B408-77830C72AB61}" dt="2020-06-02T07:16:39.836" v="2150" actId="478"/>
          <ac:picMkLst>
            <pc:docMk/>
            <pc:sldMk cId="1935919834" sldId="257"/>
            <ac:picMk id="5" creationId="{89CC18BF-A265-4259-8BDE-919F34EA5145}"/>
          </ac:picMkLst>
        </pc:picChg>
        <pc:picChg chg="add del mod">
          <ac:chgData name="Eugen Rožić" userId="d5fc8a2e-8ef8-4a69-bec5-89b728d76c4c" providerId="ADAL" clId="{6C5FDD0C-5E15-47D3-B408-77830C72AB61}" dt="2020-06-02T07:10:32.257" v="2134" actId="478"/>
          <ac:picMkLst>
            <pc:docMk/>
            <pc:sldMk cId="1935919834" sldId="257"/>
            <ac:picMk id="7" creationId="{C9A3D107-2FE8-492D-ACDE-F5AE9557E48C}"/>
          </ac:picMkLst>
        </pc:picChg>
        <pc:picChg chg="add del mod">
          <ac:chgData name="Eugen Rožić" userId="d5fc8a2e-8ef8-4a69-bec5-89b728d76c4c" providerId="ADAL" clId="{6C5FDD0C-5E15-47D3-B408-77830C72AB61}" dt="2020-06-02T07:10:32.925" v="2135" actId="478"/>
          <ac:picMkLst>
            <pc:docMk/>
            <pc:sldMk cId="1935919834" sldId="257"/>
            <ac:picMk id="9" creationId="{FC0D5506-6F96-438B-8107-31FB23B44B8B}"/>
          </ac:picMkLst>
        </pc:picChg>
        <pc:picChg chg="add mod ord">
          <ac:chgData name="Eugen Rožić" userId="d5fc8a2e-8ef8-4a69-bec5-89b728d76c4c" providerId="ADAL" clId="{6C5FDD0C-5E15-47D3-B408-77830C72AB61}" dt="2020-06-02T09:14:45.627" v="6100" actId="1076"/>
          <ac:picMkLst>
            <pc:docMk/>
            <pc:sldMk cId="1935919834" sldId="257"/>
            <ac:picMk id="11" creationId="{6DCD02E7-16F8-473A-9E72-4013AA9FEA69}"/>
          </ac:picMkLst>
        </pc:picChg>
        <pc:picChg chg="add mod">
          <ac:chgData name="Eugen Rožić" userId="d5fc8a2e-8ef8-4a69-bec5-89b728d76c4c" providerId="ADAL" clId="{6C5FDD0C-5E15-47D3-B408-77830C72AB61}" dt="2020-06-02T09:14:51.110" v="6102" actId="1076"/>
          <ac:picMkLst>
            <pc:docMk/>
            <pc:sldMk cId="1935919834" sldId="257"/>
            <ac:picMk id="13" creationId="{CFB6BE50-BD60-4959-9772-2BE97F29DD94}"/>
          </ac:picMkLst>
        </pc:picChg>
        <pc:picChg chg="add mod">
          <ac:chgData name="Eugen Rožić" userId="d5fc8a2e-8ef8-4a69-bec5-89b728d76c4c" providerId="ADAL" clId="{6C5FDD0C-5E15-47D3-B408-77830C72AB61}" dt="2020-06-02T09:15:39.473" v="6107" actId="1076"/>
          <ac:picMkLst>
            <pc:docMk/>
            <pc:sldMk cId="1935919834" sldId="257"/>
            <ac:picMk id="15" creationId="{05567E97-2FCB-41C4-8F93-05FA38A531C9}"/>
          </ac:picMkLst>
        </pc:picChg>
      </pc:sldChg>
      <pc:sldChg chg="addSp modSp add modAnim">
        <pc:chgData name="Eugen Rožić" userId="d5fc8a2e-8ef8-4a69-bec5-89b728d76c4c" providerId="ADAL" clId="{6C5FDD0C-5E15-47D3-B408-77830C72AB61}" dt="2020-06-03T22:26:34.488" v="22888"/>
        <pc:sldMkLst>
          <pc:docMk/>
          <pc:sldMk cId="515723202" sldId="258"/>
        </pc:sldMkLst>
        <pc:spChg chg="mod">
          <ac:chgData name="Eugen Rožić" userId="d5fc8a2e-8ef8-4a69-bec5-89b728d76c4c" providerId="ADAL" clId="{6C5FDD0C-5E15-47D3-B408-77830C72AB61}" dt="2020-06-02T07:25:28.332" v="2210" actId="20577"/>
          <ac:spMkLst>
            <pc:docMk/>
            <pc:sldMk cId="515723202" sldId="258"/>
            <ac:spMk id="2" creationId="{336ED7DB-323F-447C-A11D-9CA0A8F55D17}"/>
          </ac:spMkLst>
        </pc:spChg>
        <pc:spChg chg="mod">
          <ac:chgData name="Eugen Rožić" userId="d5fc8a2e-8ef8-4a69-bec5-89b728d76c4c" providerId="ADAL" clId="{6C5FDD0C-5E15-47D3-B408-77830C72AB61}" dt="2020-06-02T09:23:59.198" v="6437" actId="20577"/>
          <ac:spMkLst>
            <pc:docMk/>
            <pc:sldMk cId="515723202" sldId="258"/>
            <ac:spMk id="3" creationId="{280AC4A2-74EC-48AD-8C72-04C2C96B734E}"/>
          </ac:spMkLst>
        </pc:spChg>
        <pc:picChg chg="add mod">
          <ac:chgData name="Eugen Rožić" userId="d5fc8a2e-8ef8-4a69-bec5-89b728d76c4c" providerId="ADAL" clId="{6C5FDD0C-5E15-47D3-B408-77830C72AB61}" dt="2020-06-02T08:02:17.716" v="3371" actId="1076"/>
          <ac:picMkLst>
            <pc:docMk/>
            <pc:sldMk cId="515723202" sldId="258"/>
            <ac:picMk id="5" creationId="{C31B3E06-7BA6-44DA-A74B-462DCD76CD3D}"/>
          </ac:picMkLst>
        </pc:picChg>
        <pc:picChg chg="add mod">
          <ac:chgData name="Eugen Rožić" userId="d5fc8a2e-8ef8-4a69-bec5-89b728d76c4c" providerId="ADAL" clId="{6C5FDD0C-5E15-47D3-B408-77830C72AB61}" dt="2020-06-02T08:08:19.600" v="3652" actId="1036"/>
          <ac:picMkLst>
            <pc:docMk/>
            <pc:sldMk cId="515723202" sldId="258"/>
            <ac:picMk id="7" creationId="{C83D5DEB-239E-488A-B921-5C8ECA3C670E}"/>
          </ac:picMkLst>
        </pc:picChg>
        <pc:picChg chg="add mod">
          <ac:chgData name="Eugen Rožić" userId="d5fc8a2e-8ef8-4a69-bec5-89b728d76c4c" providerId="ADAL" clId="{6C5FDD0C-5E15-47D3-B408-77830C72AB61}" dt="2020-06-02T08:08:15.339" v="3643" actId="1036"/>
          <ac:picMkLst>
            <pc:docMk/>
            <pc:sldMk cId="515723202" sldId="258"/>
            <ac:picMk id="9" creationId="{8B0B2393-DF35-4BAD-AB6E-88909262BBC0}"/>
          </ac:picMkLst>
        </pc:picChg>
        <pc:cxnChg chg="add mod">
          <ac:chgData name="Eugen Rožić" userId="d5fc8a2e-8ef8-4a69-bec5-89b728d76c4c" providerId="ADAL" clId="{6C5FDD0C-5E15-47D3-B408-77830C72AB61}" dt="2020-06-02T08:08:07.446" v="3636" actId="1582"/>
          <ac:cxnSpMkLst>
            <pc:docMk/>
            <pc:sldMk cId="515723202" sldId="258"/>
            <ac:cxnSpMk id="11" creationId="{4AF456F7-5F2D-47B1-802F-030F0E69D278}"/>
          </ac:cxnSpMkLst>
        </pc:cxnChg>
      </pc:sldChg>
      <pc:sldChg chg="modSp del modAnim">
        <pc:chgData name="Eugen Rožić" userId="d5fc8a2e-8ef8-4a69-bec5-89b728d76c4c" providerId="ADAL" clId="{6C5FDD0C-5E15-47D3-B408-77830C72AB61}" dt="2020-06-02T06:00:11.252" v="90" actId="2696"/>
        <pc:sldMkLst>
          <pc:docMk/>
          <pc:sldMk cId="2359218220" sldId="258"/>
        </pc:sldMkLst>
        <pc:spChg chg="mod">
          <ac:chgData name="Eugen Rožić" userId="d5fc8a2e-8ef8-4a69-bec5-89b728d76c4c" providerId="ADAL" clId="{6C5FDD0C-5E15-47D3-B408-77830C72AB61}" dt="2020-06-02T06:00:02.531" v="89" actId="6549"/>
          <ac:spMkLst>
            <pc:docMk/>
            <pc:sldMk cId="2359218220" sldId="258"/>
            <ac:spMk id="3" creationId="{C38F1908-8F80-43EF-B477-B1269BA66F6C}"/>
          </ac:spMkLst>
        </pc:spChg>
      </pc:sldChg>
      <pc:sldChg chg="del">
        <pc:chgData name="Eugen Rožić" userId="d5fc8a2e-8ef8-4a69-bec5-89b728d76c4c" providerId="ADAL" clId="{6C5FDD0C-5E15-47D3-B408-77830C72AB61}" dt="2020-06-02T05:59:49.670" v="83" actId="2696"/>
        <pc:sldMkLst>
          <pc:docMk/>
          <pc:sldMk cId="954455862" sldId="259"/>
        </pc:sldMkLst>
      </pc:sldChg>
      <pc:sldChg chg="addSp delSp modSp add modAnim">
        <pc:chgData name="Eugen Rožić" userId="d5fc8a2e-8ef8-4a69-bec5-89b728d76c4c" providerId="ADAL" clId="{6C5FDD0C-5E15-47D3-B408-77830C72AB61}" dt="2020-06-03T22:31:12.534" v="22905"/>
        <pc:sldMkLst>
          <pc:docMk/>
          <pc:sldMk cId="1323152808" sldId="259"/>
        </pc:sldMkLst>
        <pc:spChg chg="mod">
          <ac:chgData name="Eugen Rožić" userId="d5fc8a2e-8ef8-4a69-bec5-89b728d76c4c" providerId="ADAL" clId="{6C5FDD0C-5E15-47D3-B408-77830C72AB61}" dt="2020-06-02T18:53:34.870" v="12764" actId="20577"/>
          <ac:spMkLst>
            <pc:docMk/>
            <pc:sldMk cId="1323152808" sldId="259"/>
            <ac:spMk id="2" creationId="{D386E065-4FE0-4B07-BFE5-BD3313C00477}"/>
          </ac:spMkLst>
        </pc:spChg>
        <pc:spChg chg="mod">
          <ac:chgData name="Eugen Rožić" userId="d5fc8a2e-8ef8-4a69-bec5-89b728d76c4c" providerId="ADAL" clId="{6C5FDD0C-5E15-47D3-B408-77830C72AB61}" dt="2020-06-02T19:09:45.842" v="13579" actId="14100"/>
          <ac:spMkLst>
            <pc:docMk/>
            <pc:sldMk cId="1323152808" sldId="259"/>
            <ac:spMk id="3" creationId="{32201C73-355F-4CFF-BFE6-29F1FB72DF42}"/>
          </ac:spMkLst>
        </pc:spChg>
        <pc:spChg chg="add del mod">
          <ac:chgData name="Eugen Rožić" userId="d5fc8a2e-8ef8-4a69-bec5-89b728d76c4c" providerId="ADAL" clId="{6C5FDD0C-5E15-47D3-B408-77830C72AB61}" dt="2020-06-03T00:55:01.380" v="18373" actId="478"/>
          <ac:spMkLst>
            <pc:docMk/>
            <pc:sldMk cId="1323152808" sldId="259"/>
            <ac:spMk id="14" creationId="{27CFC684-6A2C-4711-8E12-A2F63D7AD7C8}"/>
          </ac:spMkLst>
        </pc:spChg>
        <pc:picChg chg="add mod">
          <ac:chgData name="Eugen Rožić" userId="d5fc8a2e-8ef8-4a69-bec5-89b728d76c4c" providerId="ADAL" clId="{6C5FDD0C-5E15-47D3-B408-77830C72AB61}" dt="2020-06-02T19:12:14.527" v="13616" actId="1076"/>
          <ac:picMkLst>
            <pc:docMk/>
            <pc:sldMk cId="1323152808" sldId="259"/>
            <ac:picMk id="5" creationId="{E8E39E0B-9F64-4F87-ADEE-024A6625DEED}"/>
          </ac:picMkLst>
        </pc:picChg>
        <pc:picChg chg="add mod">
          <ac:chgData name="Eugen Rožić" userId="d5fc8a2e-8ef8-4a69-bec5-89b728d76c4c" providerId="ADAL" clId="{6C5FDD0C-5E15-47D3-B408-77830C72AB61}" dt="2020-06-02T19:13:01.224" v="13623" actId="1076"/>
          <ac:picMkLst>
            <pc:docMk/>
            <pc:sldMk cId="1323152808" sldId="259"/>
            <ac:picMk id="7" creationId="{DBDEE52B-C17C-4C48-9F24-3D4812591D28}"/>
          </ac:picMkLst>
        </pc:picChg>
        <pc:picChg chg="add mod">
          <ac:chgData name="Eugen Rožić" userId="d5fc8a2e-8ef8-4a69-bec5-89b728d76c4c" providerId="ADAL" clId="{6C5FDD0C-5E15-47D3-B408-77830C72AB61}" dt="2020-06-02T19:13:10.667" v="13624" actId="1076"/>
          <ac:picMkLst>
            <pc:docMk/>
            <pc:sldMk cId="1323152808" sldId="259"/>
            <ac:picMk id="9" creationId="{B4B54CC1-4D79-48B7-BBEA-DE38954B75DD}"/>
          </ac:picMkLst>
        </pc:picChg>
        <pc:picChg chg="add mod">
          <ac:chgData name="Eugen Rožić" userId="d5fc8a2e-8ef8-4a69-bec5-89b728d76c4c" providerId="ADAL" clId="{6C5FDD0C-5E15-47D3-B408-77830C72AB61}" dt="2020-06-02T19:13:44.347" v="13627" actId="14100"/>
          <ac:picMkLst>
            <pc:docMk/>
            <pc:sldMk cId="1323152808" sldId="259"/>
            <ac:picMk id="11" creationId="{72CBF31B-EA48-4E88-855F-D1744A23604F}"/>
          </ac:picMkLst>
        </pc:picChg>
        <pc:picChg chg="add mod">
          <ac:chgData name="Eugen Rožić" userId="d5fc8a2e-8ef8-4a69-bec5-89b728d76c4c" providerId="ADAL" clId="{6C5FDD0C-5E15-47D3-B408-77830C72AB61}" dt="2020-06-02T19:12:12.536" v="13615" actId="14100"/>
          <ac:picMkLst>
            <pc:docMk/>
            <pc:sldMk cId="1323152808" sldId="259"/>
            <ac:picMk id="13" creationId="{C61C1ED5-C155-477C-B0DC-512671761D2C}"/>
          </ac:picMkLst>
        </pc:picChg>
      </pc:sldChg>
      <pc:sldChg chg="addSp modSp add modAnim">
        <pc:chgData name="Eugen Rožić" userId="d5fc8a2e-8ef8-4a69-bec5-89b728d76c4c" providerId="ADAL" clId="{6C5FDD0C-5E15-47D3-B408-77830C72AB61}" dt="2020-06-05T11:07:02.915" v="24897" actId="20577"/>
        <pc:sldMkLst>
          <pc:docMk/>
          <pc:sldMk cId="1401039426" sldId="260"/>
        </pc:sldMkLst>
        <pc:spChg chg="mod">
          <ac:chgData name="Eugen Rožić" userId="d5fc8a2e-8ef8-4a69-bec5-89b728d76c4c" providerId="ADAL" clId="{6C5FDD0C-5E15-47D3-B408-77830C72AB61}" dt="2020-06-05T11:07:02.915" v="24897" actId="20577"/>
          <ac:spMkLst>
            <pc:docMk/>
            <pc:sldMk cId="1401039426" sldId="260"/>
            <ac:spMk id="2" creationId="{DDB0AE77-48FD-4B1B-94CF-8DBCFE5E0EF1}"/>
          </ac:spMkLst>
        </pc:spChg>
        <pc:spChg chg="mod">
          <ac:chgData name="Eugen Rožić" userId="d5fc8a2e-8ef8-4a69-bec5-89b728d76c4c" providerId="ADAL" clId="{6C5FDD0C-5E15-47D3-B408-77830C72AB61}" dt="2020-06-02T22:57:34.282" v="14686" actId="20577"/>
          <ac:spMkLst>
            <pc:docMk/>
            <pc:sldMk cId="1401039426" sldId="260"/>
            <ac:spMk id="3" creationId="{6DC1915C-626A-4046-9DED-51BF3443C16F}"/>
          </ac:spMkLst>
        </pc:spChg>
        <pc:picChg chg="add mod">
          <ac:chgData name="Eugen Rožić" userId="d5fc8a2e-8ef8-4a69-bec5-89b728d76c4c" providerId="ADAL" clId="{6C5FDD0C-5E15-47D3-B408-77830C72AB61}" dt="2020-06-04T13:04:01.584" v="22985" actId="1076"/>
          <ac:picMkLst>
            <pc:docMk/>
            <pc:sldMk cId="1401039426" sldId="260"/>
            <ac:picMk id="5" creationId="{D8E7D1B8-5DF9-4473-8AC4-2C015B5B1D1C}"/>
          </ac:picMkLst>
        </pc:picChg>
        <pc:picChg chg="add mod">
          <ac:chgData name="Eugen Rožić" userId="d5fc8a2e-8ef8-4a69-bec5-89b728d76c4c" providerId="ADAL" clId="{6C5FDD0C-5E15-47D3-B408-77830C72AB61}" dt="2020-06-04T13:04:18.747" v="22986" actId="1076"/>
          <ac:picMkLst>
            <pc:docMk/>
            <pc:sldMk cId="1401039426" sldId="260"/>
            <ac:picMk id="7" creationId="{077E83EB-5038-4E09-89E0-E2C6594BD6BC}"/>
          </ac:picMkLst>
        </pc:picChg>
      </pc:sldChg>
      <pc:sldChg chg="del">
        <pc:chgData name="Eugen Rožić" userId="d5fc8a2e-8ef8-4a69-bec5-89b728d76c4c" providerId="ADAL" clId="{6C5FDD0C-5E15-47D3-B408-77830C72AB61}" dt="2020-06-02T05:59:49.682" v="84" actId="2696"/>
        <pc:sldMkLst>
          <pc:docMk/>
          <pc:sldMk cId="2354739157" sldId="260"/>
        </pc:sldMkLst>
      </pc:sldChg>
      <pc:sldChg chg="addSp delSp modSp add modAnim">
        <pc:chgData name="Eugen Rožić" userId="d5fc8a2e-8ef8-4a69-bec5-89b728d76c4c" providerId="ADAL" clId="{6C5FDD0C-5E15-47D3-B408-77830C72AB61}" dt="2020-06-05T11:07:34.380" v="24912"/>
        <pc:sldMkLst>
          <pc:docMk/>
          <pc:sldMk cId="540388125" sldId="261"/>
        </pc:sldMkLst>
        <pc:spChg chg="mod">
          <ac:chgData name="Eugen Rožić" userId="d5fc8a2e-8ef8-4a69-bec5-89b728d76c4c" providerId="ADAL" clId="{6C5FDD0C-5E15-47D3-B408-77830C72AB61}" dt="2020-06-05T11:07:34.380" v="24912"/>
          <ac:spMkLst>
            <pc:docMk/>
            <pc:sldMk cId="540388125" sldId="261"/>
            <ac:spMk id="2" creationId="{DDB0AE77-48FD-4B1B-94CF-8DBCFE5E0EF1}"/>
          </ac:spMkLst>
        </pc:spChg>
        <pc:spChg chg="mod">
          <ac:chgData name="Eugen Rožić" userId="d5fc8a2e-8ef8-4a69-bec5-89b728d76c4c" providerId="ADAL" clId="{6C5FDD0C-5E15-47D3-B408-77830C72AB61}" dt="2020-06-04T13:08:33.348" v="23008" actId="20577"/>
          <ac:spMkLst>
            <pc:docMk/>
            <pc:sldMk cId="540388125" sldId="261"/>
            <ac:spMk id="3" creationId="{6DC1915C-626A-4046-9DED-51BF3443C16F}"/>
          </ac:spMkLst>
        </pc:spChg>
        <pc:spChg chg="add mod">
          <ac:chgData name="Eugen Rožić" userId="d5fc8a2e-8ef8-4a69-bec5-89b728d76c4c" providerId="ADAL" clId="{6C5FDD0C-5E15-47D3-B408-77830C72AB61}" dt="2020-06-02T23:24:33.681" v="15453" actId="1076"/>
          <ac:spMkLst>
            <pc:docMk/>
            <pc:sldMk cId="540388125" sldId="261"/>
            <ac:spMk id="12" creationId="{56A50D81-EDBA-4900-90F0-F30615DBF5D0}"/>
          </ac:spMkLst>
        </pc:spChg>
        <pc:spChg chg="add mod">
          <ac:chgData name="Eugen Rožić" userId="d5fc8a2e-8ef8-4a69-bec5-89b728d76c4c" providerId="ADAL" clId="{6C5FDD0C-5E15-47D3-B408-77830C72AB61}" dt="2020-06-02T23:24:15.715" v="15451" actId="1076"/>
          <ac:spMkLst>
            <pc:docMk/>
            <pc:sldMk cId="540388125" sldId="261"/>
            <ac:spMk id="13" creationId="{4C20AB69-CB4B-4EC0-BD8E-9AB04F2C00D4}"/>
          </ac:spMkLst>
        </pc:spChg>
        <pc:spChg chg="add mod">
          <ac:chgData name="Eugen Rožić" userId="d5fc8a2e-8ef8-4a69-bec5-89b728d76c4c" providerId="ADAL" clId="{6C5FDD0C-5E15-47D3-B408-77830C72AB61}" dt="2020-06-02T23:24:19.737" v="15452" actId="1076"/>
          <ac:spMkLst>
            <pc:docMk/>
            <pc:sldMk cId="540388125" sldId="261"/>
            <ac:spMk id="14" creationId="{DE9554BC-A9DF-4175-9433-1631A4FA4824}"/>
          </ac:spMkLst>
        </pc:spChg>
        <pc:picChg chg="add del mod">
          <ac:chgData name="Eugen Rožić" userId="d5fc8a2e-8ef8-4a69-bec5-89b728d76c4c" providerId="ADAL" clId="{6C5FDD0C-5E15-47D3-B408-77830C72AB61}" dt="2020-06-02T22:24:33.654" v="14480" actId="478"/>
          <ac:picMkLst>
            <pc:docMk/>
            <pc:sldMk cId="540388125" sldId="261"/>
            <ac:picMk id="5" creationId="{823A1A1E-1E69-44AA-8B67-0C37D165C020}"/>
          </ac:picMkLst>
        </pc:picChg>
        <pc:picChg chg="add del mod">
          <ac:chgData name="Eugen Rožić" userId="d5fc8a2e-8ef8-4a69-bec5-89b728d76c4c" providerId="ADAL" clId="{6C5FDD0C-5E15-47D3-B408-77830C72AB61}" dt="2020-06-02T23:14:20.884" v="15259" actId="478"/>
          <ac:picMkLst>
            <pc:docMk/>
            <pc:sldMk cId="540388125" sldId="261"/>
            <ac:picMk id="7" creationId="{112285F1-D76D-4C38-BEE0-88FD5CC03098}"/>
          </ac:picMkLst>
        </pc:picChg>
        <pc:picChg chg="add del mod">
          <ac:chgData name="Eugen Rožić" userId="d5fc8a2e-8ef8-4a69-bec5-89b728d76c4c" providerId="ADAL" clId="{6C5FDD0C-5E15-47D3-B408-77830C72AB61}" dt="2020-06-02T23:14:35.908" v="15264" actId="478"/>
          <ac:picMkLst>
            <pc:docMk/>
            <pc:sldMk cId="540388125" sldId="261"/>
            <ac:picMk id="9" creationId="{613CDC62-3E5A-4302-AB6F-CA47CD627AB4}"/>
          </ac:picMkLst>
        </pc:picChg>
        <pc:picChg chg="add mod">
          <ac:chgData name="Eugen Rožić" userId="d5fc8a2e-8ef8-4a69-bec5-89b728d76c4c" providerId="ADAL" clId="{6C5FDD0C-5E15-47D3-B408-77830C72AB61}" dt="2020-06-02T23:17:41.623" v="15280" actId="1076"/>
          <ac:picMkLst>
            <pc:docMk/>
            <pc:sldMk cId="540388125" sldId="261"/>
            <ac:picMk id="11" creationId="{44CF0C3E-05B3-4A3A-8F08-02523C31BF88}"/>
          </ac:picMkLst>
        </pc:picChg>
      </pc:sldChg>
      <pc:sldChg chg="addSp modSp add modAnim">
        <pc:chgData name="Eugen Rožić" userId="d5fc8a2e-8ef8-4a69-bec5-89b728d76c4c" providerId="ADAL" clId="{6C5FDD0C-5E15-47D3-B408-77830C72AB61}" dt="2020-06-04T13:18:04.370" v="23044"/>
        <pc:sldMkLst>
          <pc:docMk/>
          <pc:sldMk cId="2080918419" sldId="262"/>
        </pc:sldMkLst>
        <pc:spChg chg="mod">
          <ac:chgData name="Eugen Rožić" userId="d5fc8a2e-8ef8-4a69-bec5-89b728d76c4c" providerId="ADAL" clId="{6C5FDD0C-5E15-47D3-B408-77830C72AB61}" dt="2020-06-02T08:24:22.257" v="4386" actId="20577"/>
          <ac:spMkLst>
            <pc:docMk/>
            <pc:sldMk cId="2080918419" sldId="262"/>
            <ac:spMk id="2" creationId="{81AABB39-28F3-4854-88A4-B0E5F5F74732}"/>
          </ac:spMkLst>
        </pc:spChg>
        <pc:spChg chg="mod">
          <ac:chgData name="Eugen Rožić" userId="d5fc8a2e-8ef8-4a69-bec5-89b728d76c4c" providerId="ADAL" clId="{6C5FDD0C-5E15-47D3-B408-77830C72AB61}" dt="2020-06-04T13:15:15.562" v="23032" actId="20577"/>
          <ac:spMkLst>
            <pc:docMk/>
            <pc:sldMk cId="2080918419" sldId="262"/>
            <ac:spMk id="3" creationId="{DA59721B-4196-4FC9-B8D7-69646F94DD51}"/>
          </ac:spMkLst>
        </pc:spChg>
        <pc:spChg chg="add mod">
          <ac:chgData name="Eugen Rožić" userId="d5fc8a2e-8ef8-4a69-bec5-89b728d76c4c" providerId="ADAL" clId="{6C5FDD0C-5E15-47D3-B408-77830C72AB61}" dt="2020-06-03T00:38:42.448" v="18357" actId="20577"/>
          <ac:spMkLst>
            <pc:docMk/>
            <pc:sldMk cId="2080918419" sldId="262"/>
            <ac:spMk id="11" creationId="{4A4DEA2B-7CC8-4424-B872-28C8F5B641CD}"/>
          </ac:spMkLst>
        </pc:spChg>
        <pc:picChg chg="add mod ord">
          <ac:chgData name="Eugen Rožić" userId="d5fc8a2e-8ef8-4a69-bec5-89b728d76c4c" providerId="ADAL" clId="{6C5FDD0C-5E15-47D3-B408-77830C72AB61}" dt="2020-06-03T00:36:55.125" v="18330" actId="1036"/>
          <ac:picMkLst>
            <pc:docMk/>
            <pc:sldMk cId="2080918419" sldId="262"/>
            <ac:picMk id="5" creationId="{ADA84E65-F740-4591-BD8D-C79BC89D1AC6}"/>
          </ac:picMkLst>
        </pc:picChg>
        <pc:picChg chg="add mod">
          <ac:chgData name="Eugen Rožić" userId="d5fc8a2e-8ef8-4a69-bec5-89b728d76c4c" providerId="ADAL" clId="{6C5FDD0C-5E15-47D3-B408-77830C72AB61}" dt="2020-06-03T00:37:08.695" v="18335" actId="1076"/>
          <ac:picMkLst>
            <pc:docMk/>
            <pc:sldMk cId="2080918419" sldId="262"/>
            <ac:picMk id="7" creationId="{6D489332-EF83-4C9A-864C-B7752C08E734}"/>
          </ac:picMkLst>
        </pc:picChg>
        <pc:cxnChg chg="add mod">
          <ac:chgData name="Eugen Rožić" userId="d5fc8a2e-8ef8-4a69-bec5-89b728d76c4c" providerId="ADAL" clId="{6C5FDD0C-5E15-47D3-B408-77830C72AB61}" dt="2020-06-03T00:37:54.980" v="18339" actId="1582"/>
          <ac:cxnSpMkLst>
            <pc:docMk/>
            <pc:sldMk cId="2080918419" sldId="262"/>
            <ac:cxnSpMk id="9" creationId="{7CE1FCC7-C12C-44F7-9FAC-5A12D81859CA}"/>
          </ac:cxnSpMkLst>
        </pc:cxnChg>
      </pc:sldChg>
      <pc:sldChg chg="del">
        <pc:chgData name="Eugen Rožić" userId="d5fc8a2e-8ef8-4a69-bec5-89b728d76c4c" providerId="ADAL" clId="{6C5FDD0C-5E15-47D3-B408-77830C72AB61}" dt="2020-06-02T05:59:49.707" v="85" actId="2696"/>
        <pc:sldMkLst>
          <pc:docMk/>
          <pc:sldMk cId="2920317769" sldId="262"/>
        </pc:sldMkLst>
      </pc:sldChg>
      <pc:sldChg chg="addSp delSp modSp add mod setBg modAnim">
        <pc:chgData name="Eugen Rožić" userId="d5fc8a2e-8ef8-4a69-bec5-89b728d76c4c" providerId="ADAL" clId="{6C5FDD0C-5E15-47D3-B408-77830C72AB61}" dt="2020-06-04T13:21:16.012" v="23059"/>
        <pc:sldMkLst>
          <pc:docMk/>
          <pc:sldMk cId="243789823" sldId="263"/>
        </pc:sldMkLst>
        <pc:spChg chg="mod">
          <ac:chgData name="Eugen Rožić" userId="d5fc8a2e-8ef8-4a69-bec5-89b728d76c4c" providerId="ADAL" clId="{6C5FDD0C-5E15-47D3-B408-77830C72AB61}" dt="2020-06-03T14:06:41.278" v="20037" actId="26606"/>
          <ac:spMkLst>
            <pc:docMk/>
            <pc:sldMk cId="243789823" sldId="263"/>
            <ac:spMk id="2" creationId="{84F8E52B-55DE-4127-B018-E53C5E915E56}"/>
          </ac:spMkLst>
        </pc:spChg>
        <pc:spChg chg="mod">
          <ac:chgData name="Eugen Rožić" userId="d5fc8a2e-8ef8-4a69-bec5-89b728d76c4c" providerId="ADAL" clId="{6C5FDD0C-5E15-47D3-B408-77830C72AB61}" dt="2020-06-03T15:14:40.824" v="20781" actId="20577"/>
          <ac:spMkLst>
            <pc:docMk/>
            <pc:sldMk cId="243789823" sldId="263"/>
            <ac:spMk id="3" creationId="{881AE1D8-7D8C-4C95-B7E0-18F495D837DF}"/>
          </ac:spMkLst>
        </pc:spChg>
        <pc:spChg chg="add mod">
          <ac:chgData name="Eugen Rožić" userId="d5fc8a2e-8ef8-4a69-bec5-89b728d76c4c" providerId="ADAL" clId="{6C5FDD0C-5E15-47D3-B408-77830C72AB61}" dt="2020-06-03T15:15:38.578" v="20792" actId="14100"/>
          <ac:spMkLst>
            <pc:docMk/>
            <pc:sldMk cId="243789823" sldId="263"/>
            <ac:spMk id="8" creationId="{4C3508DB-B6BF-470E-89FA-AE36C99E0559}"/>
          </ac:spMkLst>
        </pc:spChg>
        <pc:spChg chg="add del">
          <ac:chgData name="Eugen Rožić" userId="d5fc8a2e-8ef8-4a69-bec5-89b728d76c4c" providerId="ADAL" clId="{6C5FDD0C-5E15-47D3-B408-77830C72AB61}" dt="2020-06-03T14:06:41.278" v="20037" actId="26606"/>
          <ac:spMkLst>
            <pc:docMk/>
            <pc:sldMk cId="243789823" sldId="263"/>
            <ac:spMk id="12" creationId="{AAAE94E3-A7DB-4868-B1E3-E49703488BBC}"/>
          </ac:spMkLst>
        </pc:spChg>
        <pc:spChg chg="add del">
          <ac:chgData name="Eugen Rožić" userId="d5fc8a2e-8ef8-4a69-bec5-89b728d76c4c" providerId="ADAL" clId="{6C5FDD0C-5E15-47D3-B408-77830C72AB61}" dt="2020-06-03T14:06:41.278" v="20037" actId="26606"/>
          <ac:spMkLst>
            <pc:docMk/>
            <pc:sldMk cId="243789823" sldId="263"/>
            <ac:spMk id="18" creationId="{3873B707-463F-40B0-8227-E8CC6C67EB25}"/>
          </ac:spMkLst>
        </pc:spChg>
        <pc:spChg chg="add del">
          <ac:chgData name="Eugen Rožić" userId="d5fc8a2e-8ef8-4a69-bec5-89b728d76c4c" providerId="ADAL" clId="{6C5FDD0C-5E15-47D3-B408-77830C72AB61}" dt="2020-06-03T14:06:41.278" v="20037" actId="26606"/>
          <ac:spMkLst>
            <pc:docMk/>
            <pc:sldMk cId="243789823" sldId="263"/>
            <ac:spMk id="20" creationId="{C13237C8-E62C-4F0D-A318-BD6FB6C2D138}"/>
          </ac:spMkLst>
        </pc:spChg>
        <pc:spChg chg="add del">
          <ac:chgData name="Eugen Rožić" userId="d5fc8a2e-8ef8-4a69-bec5-89b728d76c4c" providerId="ADAL" clId="{6C5FDD0C-5E15-47D3-B408-77830C72AB61}" dt="2020-06-03T14:06:41.278" v="20037" actId="26606"/>
          <ac:spMkLst>
            <pc:docMk/>
            <pc:sldMk cId="243789823" sldId="263"/>
            <ac:spMk id="22" creationId="{19C9EAEA-39D0-4B0E-A0EB-51E7B26740B1}"/>
          </ac:spMkLst>
        </pc:spChg>
        <pc:spChg chg="add del">
          <ac:chgData name="Eugen Rožić" userId="d5fc8a2e-8ef8-4a69-bec5-89b728d76c4c" providerId="ADAL" clId="{6C5FDD0C-5E15-47D3-B408-77830C72AB61}" dt="2020-06-03T14:06:41.278" v="20037" actId="26606"/>
          <ac:spMkLst>
            <pc:docMk/>
            <pc:sldMk cId="243789823" sldId="263"/>
            <ac:spMk id="24" creationId="{8CB5D2D7-DF65-4E86-BFBA-FFB9B5ACEB64}"/>
          </ac:spMkLst>
        </pc:spChg>
        <pc:grpChg chg="add del">
          <ac:chgData name="Eugen Rožić" userId="d5fc8a2e-8ef8-4a69-bec5-89b728d76c4c" providerId="ADAL" clId="{6C5FDD0C-5E15-47D3-B408-77830C72AB61}" dt="2020-06-03T14:06:41.278" v="20037" actId="26606"/>
          <ac:grpSpMkLst>
            <pc:docMk/>
            <pc:sldMk cId="243789823" sldId="263"/>
            <ac:grpSpMk id="14" creationId="{1DE889C7-FAD6-4397-98E2-05D503484459}"/>
          </ac:grpSpMkLst>
        </pc:grpChg>
        <pc:picChg chg="add mod">
          <ac:chgData name="Eugen Rožić" userId="d5fc8a2e-8ef8-4a69-bec5-89b728d76c4c" providerId="ADAL" clId="{6C5FDD0C-5E15-47D3-B408-77830C72AB61}" dt="2020-06-03T14:27:28.446" v="20235" actId="1037"/>
          <ac:picMkLst>
            <pc:docMk/>
            <pc:sldMk cId="243789823" sldId="263"/>
            <ac:picMk id="5" creationId="{906F05D4-770B-489E-BF08-9D8B4D2E838E}"/>
          </ac:picMkLst>
        </pc:picChg>
        <pc:picChg chg="add mod">
          <ac:chgData name="Eugen Rožić" userId="d5fc8a2e-8ef8-4a69-bec5-89b728d76c4c" providerId="ADAL" clId="{6C5FDD0C-5E15-47D3-B408-77830C72AB61}" dt="2020-06-03T14:27:15.909" v="20232" actId="1076"/>
          <ac:picMkLst>
            <pc:docMk/>
            <pc:sldMk cId="243789823" sldId="263"/>
            <ac:picMk id="7" creationId="{2312D3AF-95D4-4AD3-979C-50A6C22C6007}"/>
          </ac:picMkLst>
        </pc:picChg>
      </pc:sldChg>
      <pc:sldChg chg="del">
        <pc:chgData name="Eugen Rožić" userId="d5fc8a2e-8ef8-4a69-bec5-89b728d76c4c" providerId="ADAL" clId="{6C5FDD0C-5E15-47D3-B408-77830C72AB61}" dt="2020-06-02T05:59:49.789" v="86" actId="2696"/>
        <pc:sldMkLst>
          <pc:docMk/>
          <pc:sldMk cId="2375257383" sldId="263"/>
        </pc:sldMkLst>
      </pc:sldChg>
      <pc:sldChg chg="addSp delSp modSp add delAnim modAnim">
        <pc:chgData name="Eugen Rožić" userId="d5fc8a2e-8ef8-4a69-bec5-89b728d76c4c" providerId="ADAL" clId="{6C5FDD0C-5E15-47D3-B408-77830C72AB61}" dt="2020-06-04T13:26:24.050" v="23092"/>
        <pc:sldMkLst>
          <pc:docMk/>
          <pc:sldMk cId="2197227955" sldId="264"/>
        </pc:sldMkLst>
        <pc:spChg chg="mod">
          <ac:chgData name="Eugen Rožić" userId="d5fc8a2e-8ef8-4a69-bec5-89b728d76c4c" providerId="ADAL" clId="{6C5FDD0C-5E15-47D3-B408-77830C72AB61}" dt="2020-06-03T14:57:43.205" v="20549" actId="20577"/>
          <ac:spMkLst>
            <pc:docMk/>
            <pc:sldMk cId="2197227955" sldId="264"/>
            <ac:spMk id="2" creationId="{1E97AC2A-3B27-49D0-B665-629BF49431CA}"/>
          </ac:spMkLst>
        </pc:spChg>
        <pc:spChg chg="mod">
          <ac:chgData name="Eugen Rožić" userId="d5fc8a2e-8ef8-4a69-bec5-89b728d76c4c" providerId="ADAL" clId="{6C5FDD0C-5E15-47D3-B408-77830C72AB61}" dt="2020-06-03T21:22:02.102" v="21358" actId="5793"/>
          <ac:spMkLst>
            <pc:docMk/>
            <pc:sldMk cId="2197227955" sldId="264"/>
            <ac:spMk id="3" creationId="{6E63BF0B-6E82-4968-B049-C62A04AD17F4}"/>
          </ac:spMkLst>
        </pc:spChg>
        <pc:spChg chg="add mod">
          <ac:chgData name="Eugen Rožić" userId="d5fc8a2e-8ef8-4a69-bec5-89b728d76c4c" providerId="ADAL" clId="{6C5FDD0C-5E15-47D3-B408-77830C72AB61}" dt="2020-06-03T15:16:17.076" v="20797" actId="14100"/>
          <ac:spMkLst>
            <pc:docMk/>
            <pc:sldMk cId="2197227955" sldId="264"/>
            <ac:spMk id="4" creationId="{2B651D5A-45B6-4B34-917A-C10805641A9F}"/>
          </ac:spMkLst>
        </pc:spChg>
        <pc:spChg chg="add mod">
          <ac:chgData name="Eugen Rožić" userId="d5fc8a2e-8ef8-4a69-bec5-89b728d76c4c" providerId="ADAL" clId="{6C5FDD0C-5E15-47D3-B408-77830C72AB61}" dt="2020-06-03T15:23:04.312" v="20836" actId="1076"/>
          <ac:spMkLst>
            <pc:docMk/>
            <pc:sldMk cId="2197227955" sldId="264"/>
            <ac:spMk id="7" creationId="{EB89BB53-5ED1-42D7-8498-26F6DCD9631E}"/>
          </ac:spMkLst>
        </pc:spChg>
        <pc:spChg chg="add del mod">
          <ac:chgData name="Eugen Rožić" userId="d5fc8a2e-8ef8-4a69-bec5-89b728d76c4c" providerId="ADAL" clId="{6C5FDD0C-5E15-47D3-B408-77830C72AB61}" dt="2020-06-03T15:21:45.967" v="20823"/>
          <ac:spMkLst>
            <pc:docMk/>
            <pc:sldMk cId="2197227955" sldId="264"/>
            <ac:spMk id="8" creationId="{9CF06166-2D0E-438B-8C5A-496EA043AF9F}"/>
          </ac:spMkLst>
        </pc:spChg>
        <pc:spChg chg="add mod">
          <ac:chgData name="Eugen Rožić" userId="d5fc8a2e-8ef8-4a69-bec5-89b728d76c4c" providerId="ADAL" clId="{6C5FDD0C-5E15-47D3-B408-77830C72AB61}" dt="2020-06-03T15:22:06.436" v="20828" actId="1076"/>
          <ac:spMkLst>
            <pc:docMk/>
            <pc:sldMk cId="2197227955" sldId="264"/>
            <ac:spMk id="9" creationId="{3BBF86ED-7DDC-4B8F-A175-F7270EC70DF2}"/>
          </ac:spMkLst>
        </pc:spChg>
        <pc:spChg chg="add mod">
          <ac:chgData name="Eugen Rožić" userId="d5fc8a2e-8ef8-4a69-bec5-89b728d76c4c" providerId="ADAL" clId="{6C5FDD0C-5E15-47D3-B408-77830C72AB61}" dt="2020-06-03T15:23:20.510" v="20840" actId="1076"/>
          <ac:spMkLst>
            <pc:docMk/>
            <pc:sldMk cId="2197227955" sldId="264"/>
            <ac:spMk id="13" creationId="{DD4F15B9-B638-4221-8555-ED75F18B9A62}"/>
          </ac:spMkLst>
        </pc:spChg>
        <pc:spChg chg="add mod">
          <ac:chgData name="Eugen Rožić" userId="d5fc8a2e-8ef8-4a69-bec5-89b728d76c4c" providerId="ADAL" clId="{6C5FDD0C-5E15-47D3-B408-77830C72AB61}" dt="2020-06-03T15:31:33.544" v="20891" actId="1076"/>
          <ac:spMkLst>
            <pc:docMk/>
            <pc:sldMk cId="2197227955" sldId="264"/>
            <ac:spMk id="19" creationId="{74A79529-FDD3-4245-B99C-2DFA25D784B3}"/>
          </ac:spMkLst>
        </pc:spChg>
        <pc:picChg chg="add mod">
          <ac:chgData name="Eugen Rožić" userId="d5fc8a2e-8ef8-4a69-bec5-89b728d76c4c" providerId="ADAL" clId="{6C5FDD0C-5E15-47D3-B408-77830C72AB61}" dt="2020-06-03T15:20:16.292" v="20803" actId="14100"/>
          <ac:picMkLst>
            <pc:docMk/>
            <pc:sldMk cId="2197227955" sldId="264"/>
            <ac:picMk id="6" creationId="{327F3E9C-1828-4BBC-8E39-04342C1C0568}"/>
          </ac:picMkLst>
        </pc:picChg>
        <pc:picChg chg="add mod">
          <ac:chgData name="Eugen Rožić" userId="d5fc8a2e-8ef8-4a69-bec5-89b728d76c4c" providerId="ADAL" clId="{6C5FDD0C-5E15-47D3-B408-77830C72AB61}" dt="2020-06-03T15:29:38.024" v="20848" actId="1076"/>
          <ac:picMkLst>
            <pc:docMk/>
            <pc:sldMk cId="2197227955" sldId="264"/>
            <ac:picMk id="15" creationId="{3EBA24F9-9ACE-4C0B-A5AB-3D2682408335}"/>
          </ac:picMkLst>
        </pc:picChg>
        <pc:picChg chg="add mod">
          <ac:chgData name="Eugen Rožić" userId="d5fc8a2e-8ef8-4a69-bec5-89b728d76c4c" providerId="ADAL" clId="{6C5FDD0C-5E15-47D3-B408-77830C72AB61}" dt="2020-06-03T15:29:45.525" v="20850" actId="1076"/>
          <ac:picMkLst>
            <pc:docMk/>
            <pc:sldMk cId="2197227955" sldId="264"/>
            <ac:picMk id="16" creationId="{436D4428-AF89-4EE6-B940-D937BBBE696E}"/>
          </ac:picMkLst>
        </pc:picChg>
        <pc:picChg chg="add del mod">
          <ac:chgData name="Eugen Rožić" userId="d5fc8a2e-8ef8-4a69-bec5-89b728d76c4c" providerId="ADAL" clId="{6C5FDD0C-5E15-47D3-B408-77830C72AB61}" dt="2020-06-03T15:31:05.611" v="20885" actId="478"/>
          <ac:picMkLst>
            <pc:docMk/>
            <pc:sldMk cId="2197227955" sldId="264"/>
            <ac:picMk id="17" creationId="{88F27E2D-DA6B-4A52-A9A6-31FE8CCD5A7B}"/>
          </ac:picMkLst>
        </pc:picChg>
        <pc:picChg chg="add del mod">
          <ac:chgData name="Eugen Rožić" userId="d5fc8a2e-8ef8-4a69-bec5-89b728d76c4c" providerId="ADAL" clId="{6C5FDD0C-5E15-47D3-B408-77830C72AB61}" dt="2020-06-03T15:31:04.959" v="20884" actId="478"/>
          <ac:picMkLst>
            <pc:docMk/>
            <pc:sldMk cId="2197227955" sldId="264"/>
            <ac:picMk id="18" creationId="{BE286B0E-72C2-42FB-9D34-1F7169B1B316}"/>
          </ac:picMkLst>
        </pc:picChg>
        <pc:picChg chg="add del mod">
          <ac:chgData name="Eugen Rožić" userId="d5fc8a2e-8ef8-4a69-bec5-89b728d76c4c" providerId="ADAL" clId="{6C5FDD0C-5E15-47D3-B408-77830C72AB61}" dt="2020-06-03T15:38:10.260" v="20988" actId="478"/>
          <ac:picMkLst>
            <pc:docMk/>
            <pc:sldMk cId="2197227955" sldId="264"/>
            <ac:picMk id="22" creationId="{F0378E6F-6A5B-4A85-8189-62F400DEDCED}"/>
          </ac:picMkLst>
        </pc:picChg>
        <pc:picChg chg="add del mod">
          <ac:chgData name="Eugen Rožić" userId="d5fc8a2e-8ef8-4a69-bec5-89b728d76c4c" providerId="ADAL" clId="{6C5FDD0C-5E15-47D3-B408-77830C72AB61}" dt="2020-06-03T15:42:03.004" v="21009" actId="478"/>
          <ac:picMkLst>
            <pc:docMk/>
            <pc:sldMk cId="2197227955" sldId="264"/>
            <ac:picMk id="23" creationId="{CEABC23E-ACC7-45CB-B29A-805B2A79A3DB}"/>
          </ac:picMkLst>
        </pc:picChg>
        <pc:picChg chg="add del mod">
          <ac:chgData name="Eugen Rožić" userId="d5fc8a2e-8ef8-4a69-bec5-89b728d76c4c" providerId="ADAL" clId="{6C5FDD0C-5E15-47D3-B408-77830C72AB61}" dt="2020-06-03T15:55:23.585" v="21141" actId="478"/>
          <ac:picMkLst>
            <pc:docMk/>
            <pc:sldMk cId="2197227955" sldId="264"/>
            <ac:picMk id="25" creationId="{849E01A1-F541-4E83-8DDA-81C17DC48E27}"/>
          </ac:picMkLst>
        </pc:picChg>
        <pc:picChg chg="add mod">
          <ac:chgData name="Eugen Rožić" userId="d5fc8a2e-8ef8-4a69-bec5-89b728d76c4c" providerId="ADAL" clId="{6C5FDD0C-5E15-47D3-B408-77830C72AB61}" dt="2020-06-03T15:55:30.469" v="21144" actId="27614"/>
          <ac:picMkLst>
            <pc:docMk/>
            <pc:sldMk cId="2197227955" sldId="264"/>
            <ac:picMk id="27" creationId="{698FE82C-6DFA-49A8-A9EF-2CFC11BF4159}"/>
          </ac:picMkLst>
        </pc:picChg>
        <pc:cxnChg chg="add mod">
          <ac:chgData name="Eugen Rožić" userId="d5fc8a2e-8ef8-4a69-bec5-89b728d76c4c" providerId="ADAL" clId="{6C5FDD0C-5E15-47D3-B408-77830C72AB61}" dt="2020-06-03T15:22:49.367" v="20833" actId="1076"/>
          <ac:cxnSpMkLst>
            <pc:docMk/>
            <pc:sldMk cId="2197227955" sldId="264"/>
            <ac:cxnSpMk id="11" creationId="{2EEE8656-27E5-476D-BDFC-EE75A7BA9517}"/>
          </ac:cxnSpMkLst>
        </pc:cxnChg>
        <pc:cxnChg chg="add del mod">
          <ac:chgData name="Eugen Rožić" userId="d5fc8a2e-8ef8-4a69-bec5-89b728d76c4c" providerId="ADAL" clId="{6C5FDD0C-5E15-47D3-B408-77830C72AB61}" dt="2020-06-03T15:33:18.007" v="20901" actId="478"/>
          <ac:cxnSpMkLst>
            <pc:docMk/>
            <pc:sldMk cId="2197227955" sldId="264"/>
            <ac:cxnSpMk id="20" creationId="{7AC7D9D7-20DA-414B-973E-538298441B82}"/>
          </ac:cxnSpMkLst>
        </pc:cxnChg>
      </pc:sldChg>
      <pc:sldChg chg="modSp add del">
        <pc:chgData name="Eugen Rožić" userId="d5fc8a2e-8ef8-4a69-bec5-89b728d76c4c" providerId="ADAL" clId="{6C5FDD0C-5E15-47D3-B408-77830C72AB61}" dt="2020-06-02T09:07:50.565" v="5915" actId="2696"/>
        <pc:sldMkLst>
          <pc:docMk/>
          <pc:sldMk cId="1100515065" sldId="265"/>
        </pc:sldMkLst>
        <pc:spChg chg="mod">
          <ac:chgData name="Eugen Rožić" userId="d5fc8a2e-8ef8-4a69-bec5-89b728d76c4c" providerId="ADAL" clId="{6C5FDD0C-5E15-47D3-B408-77830C72AB61}" dt="2020-06-02T09:07:35.886" v="5914" actId="20577"/>
          <ac:spMkLst>
            <pc:docMk/>
            <pc:sldMk cId="1100515065" sldId="265"/>
            <ac:spMk id="2" creationId="{95A294CD-7806-46E9-8C30-E0E56BE4F9D1}"/>
          </ac:spMkLst>
        </pc:spChg>
      </pc:sldChg>
      <pc:sldChg chg="del">
        <pc:chgData name="Eugen Rožić" userId="d5fc8a2e-8ef8-4a69-bec5-89b728d76c4c" providerId="ADAL" clId="{6C5FDD0C-5E15-47D3-B408-77830C72AB61}" dt="2020-06-02T05:59:50.010" v="88" actId="2696"/>
        <pc:sldMkLst>
          <pc:docMk/>
          <pc:sldMk cId="1405716930" sldId="265"/>
        </pc:sldMkLst>
      </pc:sldChg>
      <pc:sldChg chg="addSp delSp modSp add ord modAnim">
        <pc:chgData name="Eugen Rožić" userId="d5fc8a2e-8ef8-4a69-bec5-89b728d76c4c" providerId="ADAL" clId="{6C5FDD0C-5E15-47D3-B408-77830C72AB61}" dt="2020-06-05T10:41:41.163" v="23248"/>
        <pc:sldMkLst>
          <pc:docMk/>
          <pc:sldMk cId="1420631660" sldId="265"/>
        </pc:sldMkLst>
        <pc:spChg chg="mod">
          <ac:chgData name="Eugen Rožić" userId="d5fc8a2e-8ef8-4a69-bec5-89b728d76c4c" providerId="ADAL" clId="{6C5FDD0C-5E15-47D3-B408-77830C72AB61}" dt="2020-06-03T21:23:52.903" v="21398" actId="20577"/>
          <ac:spMkLst>
            <pc:docMk/>
            <pc:sldMk cId="1420631660" sldId="265"/>
            <ac:spMk id="2" creationId="{7D9DA76F-AA47-4859-99EC-056AAB526374}"/>
          </ac:spMkLst>
        </pc:spChg>
        <pc:spChg chg="mod">
          <ac:chgData name="Eugen Rožić" userId="d5fc8a2e-8ef8-4a69-bec5-89b728d76c4c" providerId="ADAL" clId="{6C5FDD0C-5E15-47D3-B408-77830C72AB61}" dt="2020-06-03T22:21:49.339" v="22872" actId="20577"/>
          <ac:spMkLst>
            <pc:docMk/>
            <pc:sldMk cId="1420631660" sldId="265"/>
            <ac:spMk id="3" creationId="{4F42E1E0-94DE-449B-8800-718511F10622}"/>
          </ac:spMkLst>
        </pc:spChg>
        <pc:picChg chg="add del mod ord">
          <ac:chgData name="Eugen Rožić" userId="d5fc8a2e-8ef8-4a69-bec5-89b728d76c4c" providerId="ADAL" clId="{6C5FDD0C-5E15-47D3-B408-77830C72AB61}" dt="2020-06-03T00:50:34.802" v="18364" actId="478"/>
          <ac:picMkLst>
            <pc:docMk/>
            <pc:sldMk cId="1420631660" sldId="265"/>
            <ac:picMk id="5" creationId="{3ED8EB7B-DC3F-4E5C-9B9C-18E9E88CB8C3}"/>
          </ac:picMkLst>
        </pc:picChg>
        <pc:picChg chg="add del mod">
          <ac:chgData name="Eugen Rožić" userId="d5fc8a2e-8ef8-4a69-bec5-89b728d76c4c" providerId="ADAL" clId="{6C5FDD0C-5E15-47D3-B408-77830C72AB61}" dt="2020-06-03T21:43:19.237" v="21404" actId="478"/>
          <ac:picMkLst>
            <pc:docMk/>
            <pc:sldMk cId="1420631660" sldId="265"/>
            <ac:picMk id="5" creationId="{E14D261C-E3E8-4C6C-AA80-677B33B63644}"/>
          </ac:picMkLst>
        </pc:picChg>
        <pc:picChg chg="add del mod">
          <ac:chgData name="Eugen Rožić" userId="d5fc8a2e-8ef8-4a69-bec5-89b728d76c4c" providerId="ADAL" clId="{6C5FDD0C-5E15-47D3-B408-77830C72AB61}" dt="2020-06-03T21:43:19.880" v="21405" actId="478"/>
          <ac:picMkLst>
            <pc:docMk/>
            <pc:sldMk cId="1420631660" sldId="265"/>
            <ac:picMk id="7" creationId="{13B1CC94-59C7-44D3-911C-C17671A369CA}"/>
          </ac:picMkLst>
        </pc:picChg>
        <pc:picChg chg="add mod">
          <ac:chgData name="Eugen Rožić" userId="d5fc8a2e-8ef8-4a69-bec5-89b728d76c4c" providerId="ADAL" clId="{6C5FDD0C-5E15-47D3-B408-77830C72AB61}" dt="2020-06-03T22:03:44.416" v="22833" actId="1076"/>
          <ac:picMkLst>
            <pc:docMk/>
            <pc:sldMk cId="1420631660" sldId="265"/>
            <ac:picMk id="8" creationId="{1545D211-1807-414C-9EAB-BAEDBD958D96}"/>
          </ac:picMkLst>
        </pc:picChg>
        <pc:picChg chg="add del mod">
          <ac:chgData name="Eugen Rožić" userId="d5fc8a2e-8ef8-4a69-bec5-89b728d76c4c" providerId="ADAL" clId="{6C5FDD0C-5E15-47D3-B408-77830C72AB61}" dt="2020-06-03T22:16:07.552" v="22835" actId="478"/>
          <ac:picMkLst>
            <pc:docMk/>
            <pc:sldMk cId="1420631660" sldId="265"/>
            <ac:picMk id="10" creationId="{0DF1BBC5-52B4-4B5F-BC99-743CB201288D}"/>
          </ac:picMkLst>
        </pc:picChg>
        <pc:picChg chg="add del mod">
          <ac:chgData name="Eugen Rožić" userId="d5fc8a2e-8ef8-4a69-bec5-89b728d76c4c" providerId="ADAL" clId="{6C5FDD0C-5E15-47D3-B408-77830C72AB61}" dt="2020-06-03T22:16:20.734" v="22842" actId="478"/>
          <ac:picMkLst>
            <pc:docMk/>
            <pc:sldMk cId="1420631660" sldId="265"/>
            <ac:picMk id="12" creationId="{35D262C1-B6B9-449C-81FD-DFC4AF878073}"/>
          </ac:picMkLst>
        </pc:picChg>
        <pc:picChg chg="add mod">
          <ac:chgData name="Eugen Rožić" userId="d5fc8a2e-8ef8-4a69-bec5-89b728d76c4c" providerId="ADAL" clId="{6C5FDD0C-5E15-47D3-B408-77830C72AB61}" dt="2020-06-04T13:30:27.875" v="23156" actId="1037"/>
          <ac:picMkLst>
            <pc:docMk/>
            <pc:sldMk cId="1420631660" sldId="265"/>
            <ac:picMk id="14" creationId="{3C9DCFDC-06C7-44E5-A7FB-6E2DE97B7608}"/>
          </ac:picMkLst>
        </pc:picChg>
      </pc:sldChg>
      <pc:sldChg chg="addSp delSp modSp add modAnim">
        <pc:chgData name="Eugen Rožić" userId="d5fc8a2e-8ef8-4a69-bec5-89b728d76c4c" providerId="ADAL" clId="{6C5FDD0C-5E15-47D3-B408-77830C72AB61}" dt="2020-06-05T11:06:05.701" v="24842" actId="20577"/>
        <pc:sldMkLst>
          <pc:docMk/>
          <pc:sldMk cId="756979650" sldId="266"/>
        </pc:sldMkLst>
        <pc:spChg chg="mod">
          <ac:chgData name="Eugen Rožić" userId="d5fc8a2e-8ef8-4a69-bec5-89b728d76c4c" providerId="ADAL" clId="{6C5FDD0C-5E15-47D3-B408-77830C72AB61}" dt="2020-06-05T11:06:05.701" v="24842" actId="20577"/>
          <ac:spMkLst>
            <pc:docMk/>
            <pc:sldMk cId="756979650" sldId="266"/>
            <ac:spMk id="2" creationId="{93A10DA2-2D4B-4398-BF0B-EA726191387C}"/>
          </ac:spMkLst>
        </pc:spChg>
        <pc:spChg chg="mod">
          <ac:chgData name="Eugen Rožić" userId="d5fc8a2e-8ef8-4a69-bec5-89b728d76c4c" providerId="ADAL" clId="{6C5FDD0C-5E15-47D3-B408-77830C72AB61}" dt="2020-06-04T12:48:05.813" v="22974" actId="20577"/>
          <ac:spMkLst>
            <pc:docMk/>
            <pc:sldMk cId="756979650" sldId="266"/>
            <ac:spMk id="3" creationId="{FB67DBE0-D482-4E75-B23E-D641E1BC4359}"/>
          </ac:spMkLst>
        </pc:spChg>
        <pc:picChg chg="add del mod">
          <ac:chgData name="Eugen Rožić" userId="d5fc8a2e-8ef8-4a69-bec5-89b728d76c4c" providerId="ADAL" clId="{6C5FDD0C-5E15-47D3-B408-77830C72AB61}" dt="2020-06-02T17:55:49.282" v="10891" actId="478"/>
          <ac:picMkLst>
            <pc:docMk/>
            <pc:sldMk cId="756979650" sldId="266"/>
            <ac:picMk id="5" creationId="{26B284CE-DC29-47CF-9E18-5B5287D060E2}"/>
          </ac:picMkLst>
        </pc:picChg>
        <pc:picChg chg="add mod">
          <ac:chgData name="Eugen Rožić" userId="d5fc8a2e-8ef8-4a69-bec5-89b728d76c4c" providerId="ADAL" clId="{6C5FDD0C-5E15-47D3-B408-77830C72AB61}" dt="2020-06-04T13:02:15.018" v="22976" actId="14100"/>
          <ac:picMkLst>
            <pc:docMk/>
            <pc:sldMk cId="756979650" sldId="266"/>
            <ac:picMk id="7" creationId="{F45B6AB1-CE43-432D-8B60-3F84CB5143C2}"/>
          </ac:picMkLst>
        </pc:picChg>
      </pc:sldChg>
      <pc:sldChg chg="del">
        <pc:chgData name="Eugen Rožić" userId="d5fc8a2e-8ef8-4a69-bec5-89b728d76c4c" providerId="ADAL" clId="{6C5FDD0C-5E15-47D3-B408-77830C72AB61}" dt="2020-06-02T05:59:50" v="87" actId="2696"/>
        <pc:sldMkLst>
          <pc:docMk/>
          <pc:sldMk cId="2634804568" sldId="266"/>
        </pc:sldMkLst>
      </pc:sldChg>
      <pc:sldChg chg="addSp delSp modSp add modAnim">
        <pc:chgData name="Eugen Rožić" userId="d5fc8a2e-8ef8-4a69-bec5-89b728d76c4c" providerId="ADAL" clId="{6C5FDD0C-5E15-47D3-B408-77830C72AB61}" dt="2020-06-04T12:35:59.526" v="22915"/>
        <pc:sldMkLst>
          <pc:docMk/>
          <pc:sldMk cId="3609382936" sldId="267"/>
        </pc:sldMkLst>
        <pc:spChg chg="mod">
          <ac:chgData name="Eugen Rožić" userId="d5fc8a2e-8ef8-4a69-bec5-89b728d76c4c" providerId="ADAL" clId="{6C5FDD0C-5E15-47D3-B408-77830C72AB61}" dt="2020-06-02T18:55:46.873" v="12808" actId="20577"/>
          <ac:spMkLst>
            <pc:docMk/>
            <pc:sldMk cId="3609382936" sldId="267"/>
            <ac:spMk id="2" creationId="{D386E065-4FE0-4B07-BFE5-BD3313C00477}"/>
          </ac:spMkLst>
        </pc:spChg>
        <pc:spChg chg="mod">
          <ac:chgData name="Eugen Rožić" userId="d5fc8a2e-8ef8-4a69-bec5-89b728d76c4c" providerId="ADAL" clId="{6C5FDD0C-5E15-47D3-B408-77830C72AB61}" dt="2020-06-02T19:23:37.686" v="13763" actId="14100"/>
          <ac:spMkLst>
            <pc:docMk/>
            <pc:sldMk cId="3609382936" sldId="267"/>
            <ac:spMk id="3" creationId="{32201C73-355F-4CFF-BFE6-29F1FB72DF42}"/>
          </ac:spMkLst>
        </pc:spChg>
        <pc:spChg chg="add mod">
          <ac:chgData name="Eugen Rožić" userId="d5fc8a2e-8ef8-4a69-bec5-89b728d76c4c" providerId="ADAL" clId="{6C5FDD0C-5E15-47D3-B408-77830C72AB61}" dt="2020-06-02T19:23:10.771" v="13757" actId="1076"/>
          <ac:spMkLst>
            <pc:docMk/>
            <pc:sldMk cId="3609382936" sldId="267"/>
            <ac:spMk id="22" creationId="{E98475A7-A0F1-403E-86A9-4B47069D49E2}"/>
          </ac:spMkLst>
        </pc:spChg>
        <pc:spChg chg="add mod">
          <ac:chgData name="Eugen Rožić" userId="d5fc8a2e-8ef8-4a69-bec5-89b728d76c4c" providerId="ADAL" clId="{6C5FDD0C-5E15-47D3-B408-77830C72AB61}" dt="2020-06-02T22:04:59.731" v="14068" actId="1076"/>
          <ac:spMkLst>
            <pc:docMk/>
            <pc:sldMk cId="3609382936" sldId="267"/>
            <ac:spMk id="25" creationId="{C288141A-38C0-4073-AF78-62EAFEB48DF4}"/>
          </ac:spMkLst>
        </pc:spChg>
        <pc:spChg chg="add mod">
          <ac:chgData name="Eugen Rožić" userId="d5fc8a2e-8ef8-4a69-bec5-89b728d76c4c" providerId="ADAL" clId="{6C5FDD0C-5E15-47D3-B408-77830C72AB61}" dt="2020-06-02T22:04:59.731" v="14068" actId="1076"/>
          <ac:spMkLst>
            <pc:docMk/>
            <pc:sldMk cId="3609382936" sldId="267"/>
            <ac:spMk id="26" creationId="{96772A6A-A10F-4C06-A867-A637ABCDC231}"/>
          </ac:spMkLst>
        </pc:spChg>
        <pc:picChg chg="del">
          <ac:chgData name="Eugen Rožić" userId="d5fc8a2e-8ef8-4a69-bec5-89b728d76c4c" providerId="ADAL" clId="{6C5FDD0C-5E15-47D3-B408-77830C72AB61}" dt="2020-06-02T18:56:05.148" v="12813" actId="478"/>
          <ac:picMkLst>
            <pc:docMk/>
            <pc:sldMk cId="3609382936" sldId="267"/>
            <ac:picMk id="5" creationId="{E8E39E0B-9F64-4F87-ADEE-024A6625DEED}"/>
          </ac:picMkLst>
        </pc:picChg>
        <pc:picChg chg="add del mod">
          <ac:chgData name="Eugen Rožić" userId="d5fc8a2e-8ef8-4a69-bec5-89b728d76c4c" providerId="ADAL" clId="{6C5FDD0C-5E15-47D3-B408-77830C72AB61}" dt="2020-06-02T19:08:30.579" v="13568" actId="478"/>
          <ac:picMkLst>
            <pc:docMk/>
            <pc:sldMk cId="3609382936" sldId="267"/>
            <ac:picMk id="6" creationId="{109F70F2-9507-4078-9A0D-689A0408BB0A}"/>
          </ac:picMkLst>
        </pc:picChg>
        <pc:picChg chg="del">
          <ac:chgData name="Eugen Rožić" userId="d5fc8a2e-8ef8-4a69-bec5-89b728d76c4c" providerId="ADAL" clId="{6C5FDD0C-5E15-47D3-B408-77830C72AB61}" dt="2020-06-02T18:56:06.580" v="12816" actId="478"/>
          <ac:picMkLst>
            <pc:docMk/>
            <pc:sldMk cId="3609382936" sldId="267"/>
            <ac:picMk id="7" creationId="{DBDEE52B-C17C-4C48-9F24-3D4812591D28}"/>
          </ac:picMkLst>
        </pc:picChg>
        <pc:picChg chg="del">
          <ac:chgData name="Eugen Rožić" userId="d5fc8a2e-8ef8-4a69-bec5-89b728d76c4c" providerId="ADAL" clId="{6C5FDD0C-5E15-47D3-B408-77830C72AB61}" dt="2020-06-02T18:56:06.179" v="12815" actId="478"/>
          <ac:picMkLst>
            <pc:docMk/>
            <pc:sldMk cId="3609382936" sldId="267"/>
            <ac:picMk id="9" creationId="{B4B54CC1-4D79-48B7-BBEA-DE38954B75DD}"/>
          </ac:picMkLst>
        </pc:picChg>
        <pc:picChg chg="add del mod">
          <ac:chgData name="Eugen Rožić" userId="d5fc8a2e-8ef8-4a69-bec5-89b728d76c4c" providerId="ADAL" clId="{6C5FDD0C-5E15-47D3-B408-77830C72AB61}" dt="2020-06-02T19:17:35.728" v="13654" actId="478"/>
          <ac:picMkLst>
            <pc:docMk/>
            <pc:sldMk cId="3609382936" sldId="267"/>
            <ac:picMk id="10" creationId="{02538D91-C353-4649-AE60-21EA93C4D074}"/>
          </ac:picMkLst>
        </pc:picChg>
        <pc:picChg chg="del">
          <ac:chgData name="Eugen Rožić" userId="d5fc8a2e-8ef8-4a69-bec5-89b728d76c4c" providerId="ADAL" clId="{6C5FDD0C-5E15-47D3-B408-77830C72AB61}" dt="2020-06-02T18:56:05.579" v="12814" actId="478"/>
          <ac:picMkLst>
            <pc:docMk/>
            <pc:sldMk cId="3609382936" sldId="267"/>
            <ac:picMk id="11" creationId="{72CBF31B-EA48-4E88-855F-D1744A23604F}"/>
          </ac:picMkLst>
        </pc:picChg>
        <pc:picChg chg="add mod">
          <ac:chgData name="Eugen Rožić" userId="d5fc8a2e-8ef8-4a69-bec5-89b728d76c4c" providerId="ADAL" clId="{6C5FDD0C-5E15-47D3-B408-77830C72AB61}" dt="2020-06-02T22:04:12.224" v="14061" actId="1076"/>
          <ac:picMkLst>
            <pc:docMk/>
            <pc:sldMk cId="3609382936" sldId="267"/>
            <ac:picMk id="13" creationId="{86B1C0A2-5453-4A5C-98BE-5B84C3FD38E8}"/>
          </ac:picMkLst>
        </pc:picChg>
        <pc:picChg chg="add del mod">
          <ac:chgData name="Eugen Rožić" userId="d5fc8a2e-8ef8-4a69-bec5-89b728d76c4c" providerId="ADAL" clId="{6C5FDD0C-5E15-47D3-B408-77830C72AB61}" dt="2020-06-02T19:17:37.836" v="13655" actId="478"/>
          <ac:picMkLst>
            <pc:docMk/>
            <pc:sldMk cId="3609382936" sldId="267"/>
            <ac:picMk id="15" creationId="{2C9F129A-E16B-45AB-BDE5-6F025ABE94D9}"/>
          </ac:picMkLst>
        </pc:picChg>
        <pc:picChg chg="add del mod">
          <ac:chgData name="Eugen Rožić" userId="d5fc8a2e-8ef8-4a69-bec5-89b728d76c4c" providerId="ADAL" clId="{6C5FDD0C-5E15-47D3-B408-77830C72AB61}" dt="2020-06-02T19:17:35.003" v="13653" actId="478"/>
          <ac:picMkLst>
            <pc:docMk/>
            <pc:sldMk cId="3609382936" sldId="267"/>
            <ac:picMk id="17" creationId="{9A446A93-FB53-4DE7-A852-44B4DA8C5B9E}"/>
          </ac:picMkLst>
        </pc:picChg>
        <pc:picChg chg="add mod">
          <ac:chgData name="Eugen Rožić" userId="d5fc8a2e-8ef8-4a69-bec5-89b728d76c4c" providerId="ADAL" clId="{6C5FDD0C-5E15-47D3-B408-77830C72AB61}" dt="2020-06-02T22:00:36.569" v="14031" actId="1076"/>
          <ac:picMkLst>
            <pc:docMk/>
            <pc:sldMk cId="3609382936" sldId="267"/>
            <ac:picMk id="19" creationId="{CCB80300-B273-41D1-843D-F9EC32FE6BFE}"/>
          </ac:picMkLst>
        </pc:picChg>
        <pc:picChg chg="add mod">
          <ac:chgData name="Eugen Rožić" userId="d5fc8a2e-8ef8-4a69-bec5-89b728d76c4c" providerId="ADAL" clId="{6C5FDD0C-5E15-47D3-B408-77830C72AB61}" dt="2020-06-02T22:00:47.832" v="14033" actId="1076"/>
          <ac:picMkLst>
            <pc:docMk/>
            <pc:sldMk cId="3609382936" sldId="267"/>
            <ac:picMk id="21" creationId="{7756E475-FBEE-4827-83E4-EDA812B60C0D}"/>
          </ac:picMkLst>
        </pc:picChg>
        <pc:cxnChg chg="add mod">
          <ac:chgData name="Eugen Rožić" userId="d5fc8a2e-8ef8-4a69-bec5-89b728d76c4c" providerId="ADAL" clId="{6C5FDD0C-5E15-47D3-B408-77830C72AB61}" dt="2020-06-02T22:01:14.460" v="14037" actId="208"/>
          <ac:cxnSpMkLst>
            <pc:docMk/>
            <pc:sldMk cId="3609382936" sldId="267"/>
            <ac:cxnSpMk id="24" creationId="{97967323-6AF3-4426-A6E0-0335AB2033A8}"/>
          </ac:cxnSpMkLst>
        </pc:cxnChg>
      </pc:sldChg>
      <pc:sldChg chg="delSp modSp add del">
        <pc:chgData name="Eugen Rožić" userId="d5fc8a2e-8ef8-4a69-bec5-89b728d76c4c" providerId="ADAL" clId="{6C5FDD0C-5E15-47D3-B408-77830C72AB61}" dt="2020-06-02T19:24:07.980" v="13793" actId="2696"/>
        <pc:sldMkLst>
          <pc:docMk/>
          <pc:sldMk cId="1041770880" sldId="268"/>
        </pc:sldMkLst>
        <pc:spChg chg="mod">
          <ac:chgData name="Eugen Rožić" userId="d5fc8a2e-8ef8-4a69-bec5-89b728d76c4c" providerId="ADAL" clId="{6C5FDD0C-5E15-47D3-B408-77830C72AB61}" dt="2020-06-02T19:24:01.949" v="13791" actId="20577"/>
          <ac:spMkLst>
            <pc:docMk/>
            <pc:sldMk cId="1041770880" sldId="268"/>
            <ac:spMk id="2" creationId="{D386E065-4FE0-4B07-BFE5-BD3313C00477}"/>
          </ac:spMkLst>
        </pc:spChg>
        <pc:picChg chg="del">
          <ac:chgData name="Eugen Rožić" userId="d5fc8a2e-8ef8-4a69-bec5-89b728d76c4c" providerId="ADAL" clId="{6C5FDD0C-5E15-47D3-B408-77830C72AB61}" dt="2020-06-02T19:24:04.311" v="13792" actId="478"/>
          <ac:picMkLst>
            <pc:docMk/>
            <pc:sldMk cId="1041770880" sldId="268"/>
            <ac:picMk id="13" creationId="{86B1C0A2-5453-4A5C-98BE-5B84C3FD38E8}"/>
          </ac:picMkLst>
        </pc:picChg>
      </pc:sldChg>
      <pc:sldChg chg="addSp delSp modSp add mod setBg modAnim">
        <pc:chgData name="Eugen Rožić" userId="d5fc8a2e-8ef8-4a69-bec5-89b728d76c4c" providerId="ADAL" clId="{6C5FDD0C-5E15-47D3-B408-77830C72AB61}" dt="2020-06-04T12:44:51.671" v="22959"/>
        <pc:sldMkLst>
          <pc:docMk/>
          <pc:sldMk cId="3249060160" sldId="268"/>
        </pc:sldMkLst>
        <pc:spChg chg="mod">
          <ac:chgData name="Eugen Rožić" userId="d5fc8a2e-8ef8-4a69-bec5-89b728d76c4c" providerId="ADAL" clId="{6C5FDD0C-5E15-47D3-B408-77830C72AB61}" dt="2020-06-03T13:57:38.055" v="19970" actId="26606"/>
          <ac:spMkLst>
            <pc:docMk/>
            <pc:sldMk cId="3249060160" sldId="268"/>
            <ac:spMk id="2" creationId="{2B34E24E-2355-4FD9-9360-40C4DC1D5E9E}"/>
          </ac:spMkLst>
        </pc:spChg>
        <pc:spChg chg="add del mod">
          <ac:chgData name="Eugen Rožić" userId="d5fc8a2e-8ef8-4a69-bec5-89b728d76c4c" providerId="ADAL" clId="{6C5FDD0C-5E15-47D3-B408-77830C72AB61}" dt="2020-06-04T12:43:36.396" v="22956" actId="20577"/>
          <ac:spMkLst>
            <pc:docMk/>
            <pc:sldMk cId="3249060160" sldId="268"/>
            <ac:spMk id="3" creationId="{9D05D3C8-CD44-480D-9353-151129C45A64}"/>
          </ac:spMkLst>
        </pc:spChg>
        <pc:spChg chg="add del">
          <ac:chgData name="Eugen Rožić" userId="d5fc8a2e-8ef8-4a69-bec5-89b728d76c4c" providerId="ADAL" clId="{6C5FDD0C-5E15-47D3-B408-77830C72AB61}" dt="2020-06-02T19:24:21.263" v="13821"/>
          <ac:spMkLst>
            <pc:docMk/>
            <pc:sldMk cId="3249060160" sldId="268"/>
            <ac:spMk id="4" creationId="{0654A64C-0E5C-4DC9-9DA0-028594E3F952}"/>
          </ac:spMkLst>
        </pc:spChg>
        <pc:spChg chg="add del mod">
          <ac:chgData name="Eugen Rožić" userId="d5fc8a2e-8ef8-4a69-bec5-89b728d76c4c" providerId="ADAL" clId="{6C5FDD0C-5E15-47D3-B408-77830C72AB61}" dt="2020-06-02T22:05:24.450" v="14072" actId="478"/>
          <ac:spMkLst>
            <pc:docMk/>
            <pc:sldMk cId="3249060160" sldId="268"/>
            <ac:spMk id="11" creationId="{A0F89762-68B0-4B57-88BB-EC8DF3D2DE1E}"/>
          </ac:spMkLst>
        </pc:spChg>
        <pc:spChg chg="add mod">
          <ac:chgData name="Eugen Rožić" userId="d5fc8a2e-8ef8-4a69-bec5-89b728d76c4c" providerId="ADAL" clId="{6C5FDD0C-5E15-47D3-B408-77830C72AB61}" dt="2020-06-04T12:42:08.147" v="22947" actId="1076"/>
          <ac:spMkLst>
            <pc:docMk/>
            <pc:sldMk cId="3249060160" sldId="268"/>
            <ac:spMk id="13" creationId="{995A1A77-B227-44FC-A2B3-DF1B4BCD08D4}"/>
          </ac:spMkLst>
        </pc:spChg>
        <pc:spChg chg="add del">
          <ac:chgData name="Eugen Rožić" userId="d5fc8a2e-8ef8-4a69-bec5-89b728d76c4c" providerId="ADAL" clId="{6C5FDD0C-5E15-47D3-B408-77830C72AB61}" dt="2020-06-03T13:57:38.055" v="19970" actId="26606"/>
          <ac:spMkLst>
            <pc:docMk/>
            <pc:sldMk cId="3249060160" sldId="268"/>
            <ac:spMk id="15" creationId="{A7AE9375-4664-4DB2-922D-2782A6E439AC}"/>
          </ac:spMkLst>
        </pc:spChg>
        <pc:spChg chg="add del mod">
          <ac:chgData name="Eugen Rožić" userId="d5fc8a2e-8ef8-4a69-bec5-89b728d76c4c" providerId="ADAL" clId="{6C5FDD0C-5E15-47D3-B408-77830C72AB61}" dt="2020-06-04T12:40:46.886" v="22939" actId="478"/>
          <ac:spMkLst>
            <pc:docMk/>
            <pc:sldMk cId="3249060160" sldId="268"/>
            <ac:spMk id="16" creationId="{39F730F1-335C-4AC8-8F22-3390985F5516}"/>
          </ac:spMkLst>
        </pc:spChg>
        <pc:spChg chg="add mod">
          <ac:chgData name="Eugen Rožić" userId="d5fc8a2e-8ef8-4a69-bec5-89b728d76c4c" providerId="ADAL" clId="{6C5FDD0C-5E15-47D3-B408-77830C72AB61}" dt="2020-06-04T12:42:27.003" v="22949" actId="14100"/>
          <ac:spMkLst>
            <pc:docMk/>
            <pc:sldMk cId="3249060160" sldId="268"/>
            <ac:spMk id="18" creationId="{5AFDFE5C-26C6-4648-BE28-E46EFA516E84}"/>
          </ac:spMkLst>
        </pc:spChg>
        <pc:picChg chg="add del mod">
          <ac:chgData name="Eugen Rožić" userId="d5fc8a2e-8ef8-4a69-bec5-89b728d76c4c" providerId="ADAL" clId="{6C5FDD0C-5E15-47D3-B408-77830C72AB61}" dt="2020-06-03T13:53:16.177" v="19960" actId="478"/>
          <ac:picMkLst>
            <pc:docMk/>
            <pc:sldMk cId="3249060160" sldId="268"/>
            <ac:picMk id="5" creationId="{2E9064C9-D41A-408B-A231-4B0CFF123501}"/>
          </ac:picMkLst>
        </pc:picChg>
        <pc:picChg chg="add del mod">
          <ac:chgData name="Eugen Rožić" userId="d5fc8a2e-8ef8-4a69-bec5-89b728d76c4c" providerId="ADAL" clId="{6C5FDD0C-5E15-47D3-B408-77830C72AB61}" dt="2020-06-03T13:58:21.631" v="19979" actId="478"/>
          <ac:picMkLst>
            <pc:docMk/>
            <pc:sldMk cId="3249060160" sldId="268"/>
            <ac:picMk id="6" creationId="{32C0EF4D-C53B-4396-9674-EB5CCBFDF277}"/>
          </ac:picMkLst>
        </pc:picChg>
        <pc:picChg chg="add mod ord">
          <ac:chgData name="Eugen Rožić" userId="d5fc8a2e-8ef8-4a69-bec5-89b728d76c4c" providerId="ADAL" clId="{6C5FDD0C-5E15-47D3-B408-77830C72AB61}" dt="2020-06-03T13:58:00.834" v="19973" actId="1076"/>
          <ac:picMkLst>
            <pc:docMk/>
            <pc:sldMk cId="3249060160" sldId="268"/>
            <ac:picMk id="8" creationId="{65C092F3-5765-46E3-B60E-04D280771A06}"/>
          </ac:picMkLst>
        </pc:picChg>
        <pc:picChg chg="add mod">
          <ac:chgData name="Eugen Rožić" userId="d5fc8a2e-8ef8-4a69-bec5-89b728d76c4c" providerId="ADAL" clId="{6C5FDD0C-5E15-47D3-B408-77830C72AB61}" dt="2020-06-03T13:58:06.738" v="19975" actId="1076"/>
          <ac:picMkLst>
            <pc:docMk/>
            <pc:sldMk cId="3249060160" sldId="268"/>
            <ac:picMk id="9" creationId="{65819538-6162-4295-B034-AD21C256A685}"/>
          </ac:picMkLst>
        </pc:picChg>
        <pc:picChg chg="add mod ord">
          <ac:chgData name="Eugen Rožić" userId="d5fc8a2e-8ef8-4a69-bec5-89b728d76c4c" providerId="ADAL" clId="{6C5FDD0C-5E15-47D3-B408-77830C72AB61}" dt="2020-06-03T13:57:38.055" v="19970" actId="26606"/>
          <ac:picMkLst>
            <pc:docMk/>
            <pc:sldMk cId="3249060160" sldId="268"/>
            <ac:picMk id="10" creationId="{9C5B4A05-6A11-4956-B09A-230C2D36B4CF}"/>
          </ac:picMkLst>
        </pc:picChg>
        <pc:picChg chg="add mod">
          <ac:chgData name="Eugen Rožić" userId="d5fc8a2e-8ef8-4a69-bec5-89b728d76c4c" providerId="ADAL" clId="{6C5FDD0C-5E15-47D3-B408-77830C72AB61}" dt="2020-06-03T13:59:32.651" v="19988" actId="1076"/>
          <ac:picMkLst>
            <pc:docMk/>
            <pc:sldMk cId="3249060160" sldId="268"/>
            <ac:picMk id="12" creationId="{EDDC5128-8514-4300-90A3-CF36C5D7C177}"/>
          </ac:picMkLst>
        </pc:picChg>
        <pc:cxnChg chg="add del">
          <ac:chgData name="Eugen Rožić" userId="d5fc8a2e-8ef8-4a69-bec5-89b728d76c4c" providerId="ADAL" clId="{6C5FDD0C-5E15-47D3-B408-77830C72AB61}" dt="2020-06-03T13:57:38.055" v="19970" actId="26606"/>
          <ac:cxnSpMkLst>
            <pc:docMk/>
            <pc:sldMk cId="3249060160" sldId="268"/>
            <ac:cxnSpMk id="17" creationId="{EE504C98-6397-41C1-A8D8-2D9C4ED307E0}"/>
          </ac:cxnSpMkLst>
        </pc:cxnChg>
        <pc:cxnChg chg="add del">
          <ac:chgData name="Eugen Rožić" userId="d5fc8a2e-8ef8-4a69-bec5-89b728d76c4c" providerId="ADAL" clId="{6C5FDD0C-5E15-47D3-B408-77830C72AB61}" dt="2020-06-03T13:57:38.055" v="19970" actId="26606"/>
          <ac:cxnSpMkLst>
            <pc:docMk/>
            <pc:sldMk cId="3249060160" sldId="268"/>
            <ac:cxnSpMk id="19" creationId="{B7188D9B-1674-419B-A379-D1632A7EC3A2}"/>
          </ac:cxnSpMkLst>
        </pc:cxnChg>
      </pc:sldChg>
      <pc:sldChg chg="addSp delSp modSp add modAnim">
        <pc:chgData name="Eugen Rožić" userId="d5fc8a2e-8ef8-4a69-bec5-89b728d76c4c" providerId="ADAL" clId="{6C5FDD0C-5E15-47D3-B408-77830C72AB61}" dt="2020-06-05T11:08:34.423" v="25009" actId="20577"/>
        <pc:sldMkLst>
          <pc:docMk/>
          <pc:sldMk cId="797658946" sldId="269"/>
        </pc:sldMkLst>
        <pc:spChg chg="mod">
          <ac:chgData name="Eugen Rožić" userId="d5fc8a2e-8ef8-4a69-bec5-89b728d76c4c" providerId="ADAL" clId="{6C5FDD0C-5E15-47D3-B408-77830C72AB61}" dt="2020-06-05T11:08:34.423" v="25009" actId="20577"/>
          <ac:spMkLst>
            <pc:docMk/>
            <pc:sldMk cId="797658946" sldId="269"/>
            <ac:spMk id="2" creationId="{DDB0AE77-48FD-4B1B-94CF-8DBCFE5E0EF1}"/>
          </ac:spMkLst>
        </pc:spChg>
        <pc:spChg chg="mod">
          <ac:chgData name="Eugen Rožić" userId="d5fc8a2e-8ef8-4a69-bec5-89b728d76c4c" providerId="ADAL" clId="{6C5FDD0C-5E15-47D3-B408-77830C72AB61}" dt="2020-06-03T00:15:35.062" v="17579" actId="20577"/>
          <ac:spMkLst>
            <pc:docMk/>
            <pc:sldMk cId="797658946" sldId="269"/>
            <ac:spMk id="3" creationId="{6DC1915C-626A-4046-9DED-51BF3443C16F}"/>
          </ac:spMkLst>
        </pc:spChg>
        <pc:picChg chg="add mod">
          <ac:chgData name="Eugen Rožić" userId="d5fc8a2e-8ef8-4a69-bec5-89b728d76c4c" providerId="ADAL" clId="{6C5FDD0C-5E15-47D3-B408-77830C72AB61}" dt="2020-06-03T00:10:36.668" v="17485" actId="1076"/>
          <ac:picMkLst>
            <pc:docMk/>
            <pc:sldMk cId="797658946" sldId="269"/>
            <ac:picMk id="5" creationId="{F6BCA229-F764-4855-8475-5561976A68EA}"/>
          </ac:picMkLst>
        </pc:picChg>
        <pc:picChg chg="del">
          <ac:chgData name="Eugen Rožić" userId="d5fc8a2e-8ef8-4a69-bec5-89b728d76c4c" providerId="ADAL" clId="{6C5FDD0C-5E15-47D3-B408-77830C72AB61}" dt="2020-06-02T23:14:09.489" v="15258" actId="478"/>
          <ac:picMkLst>
            <pc:docMk/>
            <pc:sldMk cId="797658946" sldId="269"/>
            <ac:picMk id="7" creationId="{112285F1-D76D-4C38-BEE0-88FD5CC03098}"/>
          </ac:picMkLst>
        </pc:picChg>
        <pc:picChg chg="add mod">
          <ac:chgData name="Eugen Rožić" userId="d5fc8a2e-8ef8-4a69-bec5-89b728d76c4c" providerId="ADAL" clId="{6C5FDD0C-5E15-47D3-B408-77830C72AB61}" dt="2020-06-03T00:07:03.482" v="17187" actId="1037"/>
          <ac:picMkLst>
            <pc:docMk/>
            <pc:sldMk cId="797658946" sldId="269"/>
            <ac:picMk id="8" creationId="{A7B32A97-7BB5-487C-AEB8-F24CC4FCEFF0}"/>
          </ac:picMkLst>
        </pc:picChg>
      </pc:sldChg>
      <pc:sldChg chg="addSp delSp modSp add modAnim">
        <pc:chgData name="Eugen Rožić" userId="d5fc8a2e-8ef8-4a69-bec5-89b728d76c4c" providerId="ADAL" clId="{6C5FDD0C-5E15-47D3-B408-77830C72AB61}" dt="2020-06-04T13:22:51.990" v="23073"/>
        <pc:sldMkLst>
          <pc:docMk/>
          <pc:sldMk cId="2519768611" sldId="270"/>
        </pc:sldMkLst>
        <pc:spChg chg="mod">
          <ac:chgData name="Eugen Rožić" userId="d5fc8a2e-8ef8-4a69-bec5-89b728d76c4c" providerId="ADAL" clId="{6C5FDD0C-5E15-47D3-B408-77830C72AB61}" dt="2020-06-03T11:05:21.129" v="19930" actId="20577"/>
          <ac:spMkLst>
            <pc:docMk/>
            <pc:sldMk cId="2519768611" sldId="270"/>
            <ac:spMk id="2" creationId="{181162C2-11D9-4FDC-8389-64C972EB059E}"/>
          </ac:spMkLst>
        </pc:spChg>
        <pc:spChg chg="mod">
          <ac:chgData name="Eugen Rožić" userId="d5fc8a2e-8ef8-4a69-bec5-89b728d76c4c" providerId="ADAL" clId="{6C5FDD0C-5E15-47D3-B408-77830C72AB61}" dt="2020-06-03T14:49:13.198" v="20303" actId="20577"/>
          <ac:spMkLst>
            <pc:docMk/>
            <pc:sldMk cId="2519768611" sldId="270"/>
            <ac:spMk id="3" creationId="{40A0EC81-BF4F-40C2-B32B-E7203633BFDF}"/>
          </ac:spMkLst>
        </pc:spChg>
        <pc:spChg chg="add del mod">
          <ac:chgData name="Eugen Rožić" userId="d5fc8a2e-8ef8-4a69-bec5-89b728d76c4c" providerId="ADAL" clId="{6C5FDD0C-5E15-47D3-B408-77830C72AB61}" dt="2020-06-03T14:50:46.203" v="20316" actId="478"/>
          <ac:spMkLst>
            <pc:docMk/>
            <pc:sldMk cId="2519768611" sldId="270"/>
            <ac:spMk id="12" creationId="{1B97352F-04D1-49C8-8080-3863F8E2CD30}"/>
          </ac:spMkLst>
        </pc:spChg>
        <pc:spChg chg="add del mod">
          <ac:chgData name="Eugen Rožić" userId="d5fc8a2e-8ef8-4a69-bec5-89b728d76c4c" providerId="ADAL" clId="{6C5FDD0C-5E15-47D3-B408-77830C72AB61}" dt="2020-06-03T14:51:15.618" v="20318" actId="478"/>
          <ac:spMkLst>
            <pc:docMk/>
            <pc:sldMk cId="2519768611" sldId="270"/>
            <ac:spMk id="13" creationId="{F5DF422E-302C-421E-968F-4D5F9CB25FDB}"/>
          </ac:spMkLst>
        </pc:spChg>
        <pc:spChg chg="add mod">
          <ac:chgData name="Eugen Rožić" userId="d5fc8a2e-8ef8-4a69-bec5-89b728d76c4c" providerId="ADAL" clId="{6C5FDD0C-5E15-47D3-B408-77830C72AB61}" dt="2020-06-04T13:22:14.047" v="23070" actId="1035"/>
          <ac:spMkLst>
            <pc:docMk/>
            <pc:sldMk cId="2519768611" sldId="270"/>
            <ac:spMk id="14" creationId="{4ADD8C7F-C914-4256-A508-7E66F3E6CA95}"/>
          </ac:spMkLst>
        </pc:spChg>
        <pc:picChg chg="add del mod">
          <ac:chgData name="Eugen Rožić" userId="d5fc8a2e-8ef8-4a69-bec5-89b728d76c4c" providerId="ADAL" clId="{6C5FDD0C-5E15-47D3-B408-77830C72AB61}" dt="2020-06-03T14:20:37.553" v="20176" actId="478"/>
          <ac:picMkLst>
            <pc:docMk/>
            <pc:sldMk cId="2519768611" sldId="270"/>
            <ac:picMk id="5" creationId="{A5E8E394-D320-4144-A63B-F57F25F230E0}"/>
          </ac:picMkLst>
        </pc:picChg>
        <pc:picChg chg="add mod">
          <ac:chgData name="Eugen Rožić" userId="d5fc8a2e-8ef8-4a69-bec5-89b728d76c4c" providerId="ADAL" clId="{6C5FDD0C-5E15-47D3-B408-77830C72AB61}" dt="2020-06-03T14:50:07.308" v="20313" actId="14100"/>
          <ac:picMkLst>
            <pc:docMk/>
            <pc:sldMk cId="2519768611" sldId="270"/>
            <ac:picMk id="7" creationId="{B8E064C6-EBC9-4C6A-834F-0994B86AD9A9}"/>
          </ac:picMkLst>
        </pc:picChg>
        <pc:picChg chg="add mod">
          <ac:chgData name="Eugen Rožić" userId="d5fc8a2e-8ef8-4a69-bec5-89b728d76c4c" providerId="ADAL" clId="{6C5FDD0C-5E15-47D3-B408-77830C72AB61}" dt="2020-06-03T14:49:40.513" v="20308" actId="14100"/>
          <ac:picMkLst>
            <pc:docMk/>
            <pc:sldMk cId="2519768611" sldId="270"/>
            <ac:picMk id="9" creationId="{73349209-5221-47D7-A9CE-9C48E42AF5CF}"/>
          </ac:picMkLst>
        </pc:picChg>
        <pc:picChg chg="add mod">
          <ac:chgData name="Eugen Rožić" userId="d5fc8a2e-8ef8-4a69-bec5-89b728d76c4c" providerId="ADAL" clId="{6C5FDD0C-5E15-47D3-B408-77830C72AB61}" dt="2020-06-03T14:50:02.488" v="20311" actId="1076"/>
          <ac:picMkLst>
            <pc:docMk/>
            <pc:sldMk cId="2519768611" sldId="270"/>
            <ac:picMk id="11" creationId="{6CE63EB2-01A1-431E-9AD1-C3362A3C7DB0}"/>
          </ac:picMkLst>
        </pc:picChg>
      </pc:sldChg>
      <pc:sldChg chg="addSp delSp modSp add modAnim">
        <pc:chgData name="Eugen Rožić" userId="d5fc8a2e-8ef8-4a69-bec5-89b728d76c4c" providerId="ADAL" clId="{6C5FDD0C-5E15-47D3-B408-77830C72AB61}" dt="2020-06-05T12:21:33.912" v="26266" actId="20577"/>
        <pc:sldMkLst>
          <pc:docMk/>
          <pc:sldMk cId="1690109625" sldId="271"/>
        </pc:sldMkLst>
        <pc:spChg chg="mod">
          <ac:chgData name="Eugen Rožić" userId="d5fc8a2e-8ef8-4a69-bec5-89b728d76c4c" providerId="ADAL" clId="{6C5FDD0C-5E15-47D3-B408-77830C72AB61}" dt="2020-06-03T16:00:35.392" v="21321" actId="20577"/>
          <ac:spMkLst>
            <pc:docMk/>
            <pc:sldMk cId="1690109625" sldId="271"/>
            <ac:spMk id="2" creationId="{1E97AC2A-3B27-49D0-B665-629BF49431CA}"/>
          </ac:spMkLst>
        </pc:spChg>
        <pc:spChg chg="mod">
          <ac:chgData name="Eugen Rožić" userId="d5fc8a2e-8ef8-4a69-bec5-89b728d76c4c" providerId="ADAL" clId="{6C5FDD0C-5E15-47D3-B408-77830C72AB61}" dt="2020-06-05T12:21:33.912" v="26266" actId="20577"/>
          <ac:spMkLst>
            <pc:docMk/>
            <pc:sldMk cId="1690109625" sldId="271"/>
            <ac:spMk id="3" creationId="{6E63BF0B-6E82-4968-B049-C62A04AD17F4}"/>
          </ac:spMkLst>
        </pc:spChg>
        <pc:spChg chg="del">
          <ac:chgData name="Eugen Rožić" userId="d5fc8a2e-8ef8-4a69-bec5-89b728d76c4c" providerId="ADAL" clId="{6C5FDD0C-5E15-47D3-B408-77830C72AB61}" dt="2020-06-03T15:58:35.994" v="21229" actId="478"/>
          <ac:spMkLst>
            <pc:docMk/>
            <pc:sldMk cId="1690109625" sldId="271"/>
            <ac:spMk id="4" creationId="{2B651D5A-45B6-4B34-917A-C10805641A9F}"/>
          </ac:spMkLst>
        </pc:spChg>
        <pc:spChg chg="del">
          <ac:chgData name="Eugen Rožić" userId="d5fc8a2e-8ef8-4a69-bec5-89b728d76c4c" providerId="ADAL" clId="{6C5FDD0C-5E15-47D3-B408-77830C72AB61}" dt="2020-06-03T15:56:33.196" v="21150" actId="478"/>
          <ac:spMkLst>
            <pc:docMk/>
            <pc:sldMk cId="1690109625" sldId="271"/>
            <ac:spMk id="7" creationId="{EB89BB53-5ED1-42D7-8498-26F6DCD9631E}"/>
          </ac:spMkLst>
        </pc:spChg>
        <pc:spChg chg="del mod">
          <ac:chgData name="Eugen Rožić" userId="d5fc8a2e-8ef8-4a69-bec5-89b728d76c4c" providerId="ADAL" clId="{6C5FDD0C-5E15-47D3-B408-77830C72AB61}" dt="2020-06-03T15:56:38.233" v="21155"/>
          <ac:spMkLst>
            <pc:docMk/>
            <pc:sldMk cId="1690109625" sldId="271"/>
            <ac:spMk id="9" creationId="{3BBF86ED-7DDC-4B8F-A175-F7270EC70DF2}"/>
          </ac:spMkLst>
        </pc:spChg>
        <pc:spChg chg="del">
          <ac:chgData name="Eugen Rožić" userId="d5fc8a2e-8ef8-4a69-bec5-89b728d76c4c" providerId="ADAL" clId="{6C5FDD0C-5E15-47D3-B408-77830C72AB61}" dt="2020-06-03T15:56:42.312" v="21157" actId="478"/>
          <ac:spMkLst>
            <pc:docMk/>
            <pc:sldMk cId="1690109625" sldId="271"/>
            <ac:spMk id="13" creationId="{DD4F15B9-B638-4221-8555-ED75F18B9A62}"/>
          </ac:spMkLst>
        </pc:spChg>
        <pc:spChg chg="del mod">
          <ac:chgData name="Eugen Rožić" userId="d5fc8a2e-8ef8-4a69-bec5-89b728d76c4c" providerId="ADAL" clId="{6C5FDD0C-5E15-47D3-B408-77830C72AB61}" dt="2020-06-03T15:56:38.215" v="21153" actId="478"/>
          <ac:spMkLst>
            <pc:docMk/>
            <pc:sldMk cId="1690109625" sldId="271"/>
            <ac:spMk id="19" creationId="{74A79529-FDD3-4245-B99C-2DFA25D784B3}"/>
          </ac:spMkLst>
        </pc:spChg>
        <pc:picChg chg="add mod">
          <ac:chgData name="Eugen Rožić" userId="d5fc8a2e-8ef8-4a69-bec5-89b728d76c4c" providerId="ADAL" clId="{6C5FDD0C-5E15-47D3-B408-77830C72AB61}" dt="2020-06-03T21:23:39.568" v="21394" actId="1076"/>
          <ac:picMkLst>
            <pc:docMk/>
            <pc:sldMk cId="1690109625" sldId="271"/>
            <ac:picMk id="5" creationId="{539B9BE7-A65C-49CC-AAD5-BCC87E518FED}"/>
          </ac:picMkLst>
        </pc:picChg>
        <pc:picChg chg="del">
          <ac:chgData name="Eugen Rožić" userId="d5fc8a2e-8ef8-4a69-bec5-89b728d76c4c" providerId="ADAL" clId="{6C5FDD0C-5E15-47D3-B408-77830C72AB61}" dt="2020-06-03T15:56:30.913" v="21147" actId="478"/>
          <ac:picMkLst>
            <pc:docMk/>
            <pc:sldMk cId="1690109625" sldId="271"/>
            <ac:picMk id="6" creationId="{327F3E9C-1828-4BBC-8E39-04342C1C0568}"/>
          </ac:picMkLst>
        </pc:picChg>
        <pc:picChg chg="del">
          <ac:chgData name="Eugen Rožić" userId="d5fc8a2e-8ef8-4a69-bec5-89b728d76c4c" providerId="ADAL" clId="{6C5FDD0C-5E15-47D3-B408-77830C72AB61}" dt="2020-06-03T15:56:32.188" v="21149" actId="478"/>
          <ac:picMkLst>
            <pc:docMk/>
            <pc:sldMk cId="1690109625" sldId="271"/>
            <ac:picMk id="15" creationId="{3EBA24F9-9ACE-4C0B-A5AB-3D2682408335}"/>
          </ac:picMkLst>
        </pc:picChg>
        <pc:picChg chg="del">
          <ac:chgData name="Eugen Rožić" userId="d5fc8a2e-8ef8-4a69-bec5-89b728d76c4c" providerId="ADAL" clId="{6C5FDD0C-5E15-47D3-B408-77830C72AB61}" dt="2020-06-03T15:56:31.599" v="21148" actId="478"/>
          <ac:picMkLst>
            <pc:docMk/>
            <pc:sldMk cId="1690109625" sldId="271"/>
            <ac:picMk id="16" creationId="{436D4428-AF89-4EE6-B940-D937BBBE696E}"/>
          </ac:picMkLst>
        </pc:picChg>
        <pc:picChg chg="del">
          <ac:chgData name="Eugen Rožić" userId="d5fc8a2e-8ef8-4a69-bec5-89b728d76c4c" providerId="ADAL" clId="{6C5FDD0C-5E15-47D3-B408-77830C72AB61}" dt="2020-06-03T15:56:30.096" v="21146" actId="478"/>
          <ac:picMkLst>
            <pc:docMk/>
            <pc:sldMk cId="1690109625" sldId="271"/>
            <ac:picMk id="27" creationId="{698FE82C-6DFA-49A8-A9EF-2CFC11BF4159}"/>
          </ac:picMkLst>
        </pc:picChg>
        <pc:cxnChg chg="del">
          <ac:chgData name="Eugen Rožić" userId="d5fc8a2e-8ef8-4a69-bec5-89b728d76c4c" providerId="ADAL" clId="{6C5FDD0C-5E15-47D3-B408-77830C72AB61}" dt="2020-06-03T15:56:39.850" v="21156" actId="478"/>
          <ac:cxnSpMkLst>
            <pc:docMk/>
            <pc:sldMk cId="1690109625" sldId="271"/>
            <ac:cxnSpMk id="11" creationId="{2EEE8656-27E5-476D-BDFC-EE75A7BA9517}"/>
          </ac:cxnSpMkLst>
        </pc:cxnChg>
      </pc:sldChg>
      <pc:sldChg chg="addSp delSp modSp add del">
        <pc:chgData name="Eugen Rožić" userId="d5fc8a2e-8ef8-4a69-bec5-89b728d76c4c" providerId="ADAL" clId="{6C5FDD0C-5E15-47D3-B408-77830C72AB61}" dt="2020-06-05T12:22:56.905" v="26268" actId="2696"/>
        <pc:sldMkLst>
          <pc:docMk/>
          <pc:sldMk cId="1267375652" sldId="272"/>
        </pc:sldMkLst>
        <pc:spChg chg="del">
          <ac:chgData name="Eugen Rožić" userId="d5fc8a2e-8ef8-4a69-bec5-89b728d76c4c" providerId="ADAL" clId="{6C5FDD0C-5E15-47D3-B408-77830C72AB61}" dt="2020-06-04T13:33:59.809" v="23175"/>
          <ac:spMkLst>
            <pc:docMk/>
            <pc:sldMk cId="1267375652" sldId="272"/>
            <ac:spMk id="2" creationId="{F4008D2D-A0C2-4E93-94BC-C1A9AA7BACD4}"/>
          </ac:spMkLst>
        </pc:spChg>
        <pc:spChg chg="del">
          <ac:chgData name="Eugen Rožić" userId="d5fc8a2e-8ef8-4a69-bec5-89b728d76c4c" providerId="ADAL" clId="{6C5FDD0C-5E15-47D3-B408-77830C72AB61}" dt="2020-06-04T13:33:59.809" v="23175"/>
          <ac:spMkLst>
            <pc:docMk/>
            <pc:sldMk cId="1267375652" sldId="272"/>
            <ac:spMk id="3" creationId="{C23719B8-F740-4989-B014-0BF7221A7425}"/>
          </ac:spMkLst>
        </pc:spChg>
        <pc:spChg chg="add mod">
          <ac:chgData name="Eugen Rožić" userId="d5fc8a2e-8ef8-4a69-bec5-89b728d76c4c" providerId="ADAL" clId="{6C5FDD0C-5E15-47D3-B408-77830C72AB61}" dt="2020-06-04T13:35:06.477" v="23210" actId="14100"/>
          <ac:spMkLst>
            <pc:docMk/>
            <pc:sldMk cId="1267375652" sldId="272"/>
            <ac:spMk id="4" creationId="{597FD6EA-6143-416F-9155-56CC96106B04}"/>
          </ac:spMkLst>
        </pc:spChg>
        <pc:spChg chg="add mod">
          <ac:chgData name="Eugen Rožić" userId="d5fc8a2e-8ef8-4a69-bec5-89b728d76c4c" providerId="ADAL" clId="{6C5FDD0C-5E15-47D3-B408-77830C72AB61}" dt="2020-06-04T13:34:54.554" v="23209" actId="2711"/>
          <ac:spMkLst>
            <pc:docMk/>
            <pc:sldMk cId="1267375652" sldId="272"/>
            <ac:spMk id="5" creationId="{CBF00CEE-8459-4C49-AB41-F78544FF35D7}"/>
          </ac:spMkLst>
        </pc:spChg>
      </pc:sldChg>
      <pc:sldChg chg="addSp delSp modSp add del">
        <pc:chgData name="Eugen Rožić" userId="d5fc8a2e-8ef8-4a69-bec5-89b728d76c4c" providerId="ADAL" clId="{6C5FDD0C-5E15-47D3-B408-77830C72AB61}" dt="2020-06-04T13:33:55.027" v="23173" actId="2696"/>
        <pc:sldMkLst>
          <pc:docMk/>
          <pc:sldMk cId="3900324576" sldId="272"/>
        </pc:sldMkLst>
        <pc:spChg chg="del">
          <ac:chgData name="Eugen Rožić" userId="d5fc8a2e-8ef8-4a69-bec5-89b728d76c4c" providerId="ADAL" clId="{6C5FDD0C-5E15-47D3-B408-77830C72AB61}" dt="2020-06-04T13:32:59.208" v="23158"/>
          <ac:spMkLst>
            <pc:docMk/>
            <pc:sldMk cId="3900324576" sldId="272"/>
            <ac:spMk id="2" creationId="{CB1327DC-FC2A-4295-A01D-63AE0164E59C}"/>
          </ac:spMkLst>
        </pc:spChg>
        <pc:spChg chg="del">
          <ac:chgData name="Eugen Rožić" userId="d5fc8a2e-8ef8-4a69-bec5-89b728d76c4c" providerId="ADAL" clId="{6C5FDD0C-5E15-47D3-B408-77830C72AB61}" dt="2020-06-04T13:32:59.208" v="23158"/>
          <ac:spMkLst>
            <pc:docMk/>
            <pc:sldMk cId="3900324576" sldId="272"/>
            <ac:spMk id="3" creationId="{65B08DE6-AAAE-44BA-9E9C-F747452D9EC2}"/>
          </ac:spMkLst>
        </pc:spChg>
        <pc:spChg chg="add mod">
          <ac:chgData name="Eugen Rožić" userId="d5fc8a2e-8ef8-4a69-bec5-89b728d76c4c" providerId="ADAL" clId="{6C5FDD0C-5E15-47D3-B408-77830C72AB61}" dt="2020-06-04T13:33:43.177" v="23172" actId="1076"/>
          <ac:spMkLst>
            <pc:docMk/>
            <pc:sldMk cId="3900324576" sldId="272"/>
            <ac:spMk id="4" creationId="{14BE90D9-58EE-44FF-829D-2F6A14A16271}"/>
          </ac:spMkLst>
        </pc:spChg>
      </pc:sldChg>
      <pc:sldChg chg="modSp add ord">
        <pc:chgData name="Eugen Rožić" userId="d5fc8a2e-8ef8-4a69-bec5-89b728d76c4c" providerId="ADAL" clId="{6C5FDD0C-5E15-47D3-B408-77830C72AB61}" dt="2020-06-05T10:43:34.520" v="23312" actId="6549"/>
        <pc:sldMkLst>
          <pc:docMk/>
          <pc:sldMk cId="1585326993" sldId="273"/>
        </pc:sldMkLst>
        <pc:spChg chg="mod">
          <ac:chgData name="Eugen Rožić" userId="d5fc8a2e-8ef8-4a69-bec5-89b728d76c4c" providerId="ADAL" clId="{6C5FDD0C-5E15-47D3-B408-77830C72AB61}" dt="2020-06-05T10:40:53.721" v="23247" actId="20577"/>
          <ac:spMkLst>
            <pc:docMk/>
            <pc:sldMk cId="1585326993" sldId="273"/>
            <ac:spMk id="2" creationId="{2E50AC87-5BDC-449A-8F00-878BC31EB5F0}"/>
          </ac:spMkLst>
        </pc:spChg>
        <pc:spChg chg="mod">
          <ac:chgData name="Eugen Rožić" userId="d5fc8a2e-8ef8-4a69-bec5-89b728d76c4c" providerId="ADAL" clId="{6C5FDD0C-5E15-47D3-B408-77830C72AB61}" dt="2020-06-05T10:43:34.520" v="23312" actId="6549"/>
          <ac:spMkLst>
            <pc:docMk/>
            <pc:sldMk cId="1585326993" sldId="273"/>
            <ac:spMk id="4" creationId="{62DAF6BC-3766-4575-B553-F9B9B4738F05}"/>
          </ac:spMkLst>
        </pc:spChg>
      </pc:sldChg>
      <pc:sldChg chg="addSp delSp modSp add del">
        <pc:chgData name="Eugen Rožić" userId="d5fc8a2e-8ef8-4a69-bec5-89b728d76c4c" providerId="ADAL" clId="{6C5FDD0C-5E15-47D3-B408-77830C72AB61}" dt="2020-06-05T10:45:36.913" v="23317" actId="2696"/>
        <pc:sldMkLst>
          <pc:docMk/>
          <pc:sldMk cId="1964445154" sldId="274"/>
        </pc:sldMkLst>
        <pc:spChg chg="add del mod">
          <ac:chgData name="Eugen Rožić" userId="d5fc8a2e-8ef8-4a69-bec5-89b728d76c4c" providerId="ADAL" clId="{6C5FDD0C-5E15-47D3-B408-77830C72AB61}" dt="2020-06-05T10:45:08.339" v="23315" actId="478"/>
          <ac:spMkLst>
            <pc:docMk/>
            <pc:sldMk cId="1964445154" sldId="274"/>
            <ac:spMk id="3" creationId="{7628093A-CF43-4C56-835E-8A872B8CBDF0}"/>
          </ac:spMkLst>
        </pc:spChg>
        <pc:spChg chg="del">
          <ac:chgData name="Eugen Rožić" userId="d5fc8a2e-8ef8-4a69-bec5-89b728d76c4c" providerId="ADAL" clId="{6C5FDD0C-5E15-47D3-B408-77830C72AB61}" dt="2020-06-05T10:45:06.917" v="23314" actId="478"/>
          <ac:spMkLst>
            <pc:docMk/>
            <pc:sldMk cId="1964445154" sldId="274"/>
            <ac:spMk id="4" creationId="{597FD6EA-6143-416F-9155-56CC96106B04}"/>
          </ac:spMkLst>
        </pc:spChg>
        <pc:spChg chg="del">
          <ac:chgData name="Eugen Rožić" userId="d5fc8a2e-8ef8-4a69-bec5-89b728d76c4c" providerId="ADAL" clId="{6C5FDD0C-5E15-47D3-B408-77830C72AB61}" dt="2020-06-05T10:45:34.196" v="23316" actId="478"/>
          <ac:spMkLst>
            <pc:docMk/>
            <pc:sldMk cId="1964445154" sldId="274"/>
            <ac:spMk id="5" creationId="{CBF00CEE-8459-4C49-AB41-F78544FF35D7}"/>
          </ac:spMkLst>
        </pc:spChg>
        <pc:spChg chg="add mod">
          <ac:chgData name="Eugen Rožić" userId="d5fc8a2e-8ef8-4a69-bec5-89b728d76c4c" providerId="ADAL" clId="{6C5FDD0C-5E15-47D3-B408-77830C72AB61}" dt="2020-06-05T10:45:34.196" v="23316" actId="478"/>
          <ac:spMkLst>
            <pc:docMk/>
            <pc:sldMk cId="1964445154" sldId="274"/>
            <ac:spMk id="7" creationId="{500E8B34-6CF5-4D75-BD6A-65FA3D428E8B}"/>
          </ac:spMkLst>
        </pc:spChg>
      </pc:sldChg>
      <pc:sldChg chg="modSp add">
        <pc:chgData name="Eugen Rožić" userId="d5fc8a2e-8ef8-4a69-bec5-89b728d76c4c" providerId="ADAL" clId="{6C5FDD0C-5E15-47D3-B408-77830C72AB61}" dt="2020-06-05T11:10:15.913" v="25038" actId="5793"/>
        <pc:sldMkLst>
          <pc:docMk/>
          <pc:sldMk cId="3819720029" sldId="274"/>
        </pc:sldMkLst>
        <pc:spChg chg="mod">
          <ac:chgData name="Eugen Rožić" userId="d5fc8a2e-8ef8-4a69-bec5-89b728d76c4c" providerId="ADAL" clId="{6C5FDD0C-5E15-47D3-B408-77830C72AB61}" dt="2020-06-05T10:46:25.606" v="23343" actId="5793"/>
          <ac:spMkLst>
            <pc:docMk/>
            <pc:sldMk cId="3819720029" sldId="274"/>
            <ac:spMk id="2" creationId="{E468AE95-F4CA-4565-AB49-32E5C3FC1CBF}"/>
          </ac:spMkLst>
        </pc:spChg>
        <pc:spChg chg="mod">
          <ac:chgData name="Eugen Rožić" userId="d5fc8a2e-8ef8-4a69-bec5-89b728d76c4c" providerId="ADAL" clId="{6C5FDD0C-5E15-47D3-B408-77830C72AB61}" dt="2020-06-05T11:10:15.913" v="25038" actId="5793"/>
          <ac:spMkLst>
            <pc:docMk/>
            <pc:sldMk cId="3819720029" sldId="274"/>
            <ac:spMk id="3" creationId="{DD1DAAAD-11CE-4034-A901-2E7D037B3B96}"/>
          </ac:spMkLst>
        </pc:spChg>
      </pc:sldChg>
      <pc:sldChg chg="modSp add">
        <pc:chgData name="Eugen Rožić" userId="d5fc8a2e-8ef8-4a69-bec5-89b728d76c4c" providerId="ADAL" clId="{6C5FDD0C-5E15-47D3-B408-77830C72AB61}" dt="2020-06-05T12:18:51.955" v="26232" actId="5793"/>
        <pc:sldMkLst>
          <pc:docMk/>
          <pc:sldMk cId="2602663699" sldId="275"/>
        </pc:sldMkLst>
        <pc:spChg chg="mod">
          <ac:chgData name="Eugen Rožić" userId="d5fc8a2e-8ef8-4a69-bec5-89b728d76c4c" providerId="ADAL" clId="{6C5FDD0C-5E15-47D3-B408-77830C72AB61}" dt="2020-06-05T12:18:51.955" v="26232" actId="5793"/>
          <ac:spMkLst>
            <pc:docMk/>
            <pc:sldMk cId="2602663699" sldId="275"/>
            <ac:spMk id="3" creationId="{DD1DAAAD-11CE-4034-A901-2E7D037B3B96}"/>
          </ac:spMkLst>
        </pc:spChg>
      </pc:sldChg>
      <pc:sldChg chg="modSp add">
        <pc:chgData name="Eugen Rožić" userId="d5fc8a2e-8ef8-4a69-bec5-89b728d76c4c" providerId="ADAL" clId="{6C5FDD0C-5E15-47D3-B408-77830C72AB61}" dt="2020-06-05T12:19:27.605" v="26257" actId="20577"/>
        <pc:sldMkLst>
          <pc:docMk/>
          <pc:sldMk cId="2019138278" sldId="276"/>
        </pc:sldMkLst>
        <pc:spChg chg="mod">
          <ac:chgData name="Eugen Rožić" userId="d5fc8a2e-8ef8-4a69-bec5-89b728d76c4c" providerId="ADAL" clId="{6C5FDD0C-5E15-47D3-B408-77830C72AB61}" dt="2020-06-05T12:19:27.605" v="26257" actId="20577"/>
          <ac:spMkLst>
            <pc:docMk/>
            <pc:sldMk cId="2019138278" sldId="276"/>
            <ac:spMk id="2" creationId="{2E50AC87-5BDC-449A-8F00-878BC31EB5F0}"/>
          </ac:spMkLst>
        </pc:spChg>
      </pc:sldChg>
      <pc:sldChg chg="modSp add">
        <pc:chgData name="Eugen Rožić" userId="d5fc8a2e-8ef8-4a69-bec5-89b728d76c4c" providerId="ADAL" clId="{6C5FDD0C-5E15-47D3-B408-77830C72AB61}" dt="2020-06-05T12:46:08.167" v="27543" actId="20577"/>
        <pc:sldMkLst>
          <pc:docMk/>
          <pc:sldMk cId="3404265242" sldId="277"/>
        </pc:sldMkLst>
        <pc:spChg chg="mod">
          <ac:chgData name="Eugen Rožić" userId="d5fc8a2e-8ef8-4a69-bec5-89b728d76c4c" providerId="ADAL" clId="{6C5FDD0C-5E15-47D3-B408-77830C72AB61}" dt="2020-06-05T12:46:08.167" v="27543" actId="20577"/>
          <ac:spMkLst>
            <pc:docMk/>
            <pc:sldMk cId="3404265242" sldId="277"/>
            <ac:spMk id="3" creationId="{DD1DAAAD-11CE-4034-A901-2E7D037B3B96}"/>
          </ac:spMkLst>
        </pc:spChg>
      </pc:sldChg>
      <pc:sldMasterChg chg="modSldLayout">
        <pc:chgData name="Eugen Rožić" userId="d5fc8a2e-8ef8-4a69-bec5-89b728d76c4c" providerId="ADAL" clId="{6C5FDD0C-5E15-47D3-B408-77830C72AB61}" dt="2020-06-02T06:31:43.168" v="2111" actId="14100"/>
        <pc:sldMasterMkLst>
          <pc:docMk/>
          <pc:sldMasterMk cId="1574166989" sldId="2147483648"/>
        </pc:sldMasterMkLst>
        <pc:sldLayoutChg chg="modSp">
          <pc:chgData name="Eugen Rožić" userId="d5fc8a2e-8ef8-4a69-bec5-89b728d76c4c" providerId="ADAL" clId="{6C5FDD0C-5E15-47D3-B408-77830C72AB61}" dt="2020-06-02T06:31:43.168" v="2111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6C5FDD0C-5E15-47D3-B408-77830C72AB61}" dt="2020-06-02T06:31:12.309" v="2109" actId="11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6C5FDD0C-5E15-47D3-B408-77830C72AB61}" dt="2020-06-02T06:31:43.168" v="2111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7B2EB-F1B4-4385-8B1A-B32D7AC0168B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3082D-8AC3-42EF-8664-219F4231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8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3082D-8AC3-42EF-8664-219F4231DE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0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3082D-8AC3-42EF-8664-219F4231DE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4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3082D-8AC3-42EF-8664-219F4231DE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7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3082D-8AC3-42EF-8664-219F4231DE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7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3082D-8AC3-42EF-8664-219F4231DEB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9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3082D-8AC3-42EF-8664-219F4231DEB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8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9AFD4-3DB1-4E98-8EB6-5BB7AB52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B99ABC-5362-4D9E-B0E9-B92F86F7D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BDBDF0-C60B-43A4-889A-D0F47AD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DDEB5E-66E7-4CC8-B5FE-AAA46790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3827E-CBC6-477A-91D4-969B3CD4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5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E536E-BE54-48F5-B0E4-84AD9B37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2572C9-8FA9-4DCF-8597-74E09DD8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045418-A890-497C-9F28-34498EBD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D7FC5D-5373-47A5-A067-368DD53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A94268-8E32-4608-B92A-9AADADEB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0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8492FA5-BDC9-40EA-B186-24A41CC95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549B32-8C76-4BDC-A69D-674D7B723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A25BA-0F73-446A-8EA1-159E0AC2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35D427-21BD-4A71-AA78-F1766A22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A63C24-AE1E-4968-A226-C378838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AB2FF-0471-4154-8927-7F9BA0FD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29"/>
            <a:ext cx="10515600" cy="761926"/>
          </a:xfrm>
        </p:spPr>
        <p:txBody>
          <a:bodyPr>
            <a:normAutofit/>
          </a:bodyPr>
          <a:lstStyle>
            <a:lvl1pPr>
              <a:defRPr sz="3600" u="sng"/>
            </a:lvl1pPr>
          </a:lstStyle>
          <a:p>
            <a:r>
              <a:rPr lang="hr-HR" dirty="0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94EE7-4DBA-457C-9338-E7AEF794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282"/>
            <a:ext cx="10515600" cy="5605194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3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1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950A9D-2763-415E-8851-3210AA6D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5F2169-0847-45BE-9BF8-C59A50BF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736967-03DB-44FB-8B3E-EE6F9A3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9E902-3861-41E7-9ECA-29FAF8CD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2DEE37-E998-4033-B95C-2D574FC0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315CB7-4ADC-41E8-AB95-C076DB7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BBE5AD-3236-470D-AD29-550D0442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832AD8-F777-4CDC-93FA-7EEA5D72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24E58-69F0-4C87-9A5C-12DAA11B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3ECDD2-1FD6-4757-B30A-6931EC834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857017-C009-4F60-A4E8-B77AB977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9742E8-D287-4D7E-9D26-2BCFEEC2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A9D68F-B4FE-4EE0-93A6-EEE20291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BF67F7-F556-4444-B306-2A86ACD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75629-318D-4D56-8BC6-D9B6C06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5F932B-0AE0-4519-9CAF-74C80B9B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67A010-B232-4816-8974-D98414D1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D507B2-AC06-4976-A7EB-51650925B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4C4C92-7E10-4B96-BF6B-527467DD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6E76793-99DB-47BB-A5E5-466617C6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F52EDE-1CC9-4FCE-8196-9016DBC7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9F42F3-55F6-4F2A-8738-89296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9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1F076-FEC4-424A-B66C-C9519A5E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7D5FD6B-2E13-42DF-9939-CAD28BAC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44E2F2-F79E-4EDD-871F-53CFA98A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D40C66-76FF-4746-AE0A-D0A3E18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7ED6BE-E80D-4D9F-9FBB-E28CAE01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F268B06-09A1-4751-96E6-4309E0F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8A49A0-BA2A-4978-AEFD-48EC0D71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B38CA-7687-4094-9174-2C7CBEF8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F38231-3985-4F2B-9515-054E3C8F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663E7F-1F84-47A0-A55D-ABEB217E3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6F700E-5704-4E03-A482-4483EDEF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1F2E57-9376-40C1-B4E8-178F61A8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82A2D1-C985-4DFA-A731-59094FFC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AC23D-A295-4D68-A403-230371BE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30A893-5135-4B05-BC93-221F7E426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F7EB77-FB00-4AA4-9224-E1C683E5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A36DB6-7BDA-4A78-934C-6FF647FC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7B30B5-EB6B-4B87-9964-82BE4C81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F6F27C-CEDD-481B-AF45-FFD5F681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756BF0-8897-4214-8D41-3B745547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B22247-FE07-4B9A-9580-BA0965F5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A24EA4-ED0B-460D-BA6E-BA7AF7C33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F5AE-D1DC-46D0-A8BF-61FDF82BEC65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5BEE0E-40E9-4853-AA4C-D3DBD978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0B8E16-4A3B-4F59-AC9D-1D40C187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0AC87-5BDC-449A-8F00-878BC31E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1103490"/>
          </a:xfrm>
        </p:spPr>
        <p:txBody>
          <a:bodyPr/>
          <a:lstStyle/>
          <a:p>
            <a:r>
              <a:rPr lang="hr-HR" dirty="0"/>
              <a:t>Magnetizam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40754-6AAB-4405-9E3B-54EEAD00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0933" y="4899378"/>
            <a:ext cx="2777067" cy="801512"/>
          </a:xfrm>
        </p:spPr>
        <p:txBody>
          <a:bodyPr>
            <a:normAutofit/>
          </a:bodyPr>
          <a:lstStyle/>
          <a:p>
            <a:pPr algn="r"/>
            <a:r>
              <a:rPr lang="hr-HR" sz="2000" dirty="0">
                <a:latin typeface="+mj-lt"/>
              </a:rPr>
              <a:t>Eugen Rožić</a:t>
            </a:r>
          </a:p>
          <a:p>
            <a:pPr algn="r"/>
            <a:r>
              <a:rPr lang="hr-HR" sz="2000" dirty="0">
                <a:latin typeface="+mj-lt"/>
              </a:rPr>
              <a:t>ZTŠ Rudolf </a:t>
            </a:r>
            <a:r>
              <a:rPr lang="hr-HR" sz="2000" dirty="0" err="1">
                <a:latin typeface="+mj-lt"/>
              </a:rPr>
              <a:t>Perešin</a:t>
            </a:r>
            <a:endParaRPr lang="hr-HR" sz="2000" dirty="0"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DAF6BC-3766-4575-B553-F9B9B4738F05}"/>
              </a:ext>
            </a:extLst>
          </p:cNvPr>
          <p:cNvSpPr txBox="1"/>
          <p:nvPr/>
        </p:nvSpPr>
        <p:spPr>
          <a:xfrm>
            <a:off x="4294590" y="2844225"/>
            <a:ext cx="3602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latin typeface="+mj-lt"/>
              </a:rPr>
              <a:t>što je i odakle dolazi</a:t>
            </a:r>
          </a:p>
        </p:txBody>
      </p:sp>
    </p:spTree>
    <p:extLst>
      <p:ext uri="{BB962C8B-B14F-4D97-AF65-F5344CB8AC3E}">
        <p14:creationId xmlns:p14="http://schemas.microsoft.com/office/powerpoint/2010/main" val="23615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56"/>
    </mc:Choice>
    <mc:Fallback xmlns="">
      <p:transition spd="slow" advTm="240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0AE77-48FD-4B1B-94CF-8DBCFE5E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Podrijetlo magnetizma u materijalima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C1915C-626A-4046-9DED-51BF3443C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282"/>
            <a:ext cx="8757062" cy="5741718"/>
          </a:xfrm>
        </p:spPr>
        <p:txBody>
          <a:bodyPr>
            <a:normAutofit/>
          </a:bodyPr>
          <a:lstStyle/>
          <a:p>
            <a:r>
              <a:rPr lang="hr-HR" dirty="0"/>
              <a:t>Magnetizam u materijalima je zapravo više različitih kvantnih efekata koji su vrlo komplicirani, ali otprilike…</a:t>
            </a:r>
          </a:p>
          <a:p>
            <a:pPr lvl="1"/>
            <a:r>
              <a:rPr lang="hr-HR" dirty="0"/>
              <a:t>Elektroni oko atoma su kao male „struje”, a imaju i svojstvo koje se zove „spin” što ih čini kao malim </a:t>
            </a:r>
            <a:r>
              <a:rPr lang="hr-HR" dirty="0" err="1"/>
              <a:t>magnetićima</a:t>
            </a:r>
            <a:endParaRPr lang="hr-HR" dirty="0"/>
          </a:p>
          <a:p>
            <a:r>
              <a:rPr lang="hr-HR" dirty="0"/>
              <a:t>Postoje tri (glavne) vrste magnetskih materijala:</a:t>
            </a:r>
          </a:p>
          <a:p>
            <a:pPr lvl="1">
              <a:spcBef>
                <a:spcPts val="1200"/>
              </a:spcBef>
            </a:pPr>
            <a:r>
              <a:rPr lang="hr-HR" b="1" dirty="0"/>
              <a:t>Dijamagnetici</a:t>
            </a:r>
            <a:r>
              <a:rPr lang="hr-HR" dirty="0"/>
              <a:t> – materijali koji se magnetiziraju (</a:t>
            </a:r>
            <a:r>
              <a:rPr lang="hr-HR" b="1" dirty="0"/>
              <a:t>M</a:t>
            </a:r>
            <a:r>
              <a:rPr lang="hr-HR" dirty="0"/>
              <a:t>) SUPROTNO vanjskom polju (</a:t>
            </a:r>
            <a:r>
              <a:rPr lang="hr-HR" b="1" dirty="0"/>
              <a:t>H</a:t>
            </a:r>
            <a:r>
              <a:rPr lang="hr-HR" dirty="0"/>
              <a:t>) pa bivaju odbijeni (0 &lt; </a:t>
            </a:r>
            <a:r>
              <a:rPr lang="hr-HR" dirty="0" err="1"/>
              <a:t>μ</a:t>
            </a:r>
            <a:r>
              <a:rPr lang="hr-HR" baseline="-25000" dirty="0" err="1"/>
              <a:t>r</a:t>
            </a:r>
            <a:r>
              <a:rPr lang="hr-HR" dirty="0"/>
              <a:t> &lt; 1)</a:t>
            </a:r>
          </a:p>
          <a:p>
            <a:pPr lvl="2"/>
            <a:r>
              <a:rPr lang="hr-HR" dirty="0"/>
              <a:t>Vrlo slab efekt koji </a:t>
            </a:r>
            <a:r>
              <a:rPr lang="hr-HR" b="1" dirty="0"/>
              <a:t>nestaje kada nema vanjskog polja</a:t>
            </a:r>
          </a:p>
          <a:p>
            <a:pPr lvl="2"/>
            <a:r>
              <a:rPr lang="hr-HR" dirty="0"/>
              <a:t>Primjeri: </a:t>
            </a:r>
            <a:r>
              <a:rPr lang="hr-HR" b="1" dirty="0"/>
              <a:t>bakar </a:t>
            </a:r>
            <a:r>
              <a:rPr lang="hr-HR" dirty="0"/>
              <a:t>(</a:t>
            </a:r>
            <a:r>
              <a:rPr lang="en-GB" dirty="0"/>
              <a:t>0.999994</a:t>
            </a:r>
            <a:r>
              <a:rPr lang="hr-HR" dirty="0"/>
              <a:t>), zlato, bizmut, … </a:t>
            </a:r>
            <a:r>
              <a:rPr lang="hr-HR" b="1" dirty="0"/>
              <a:t>voda</a:t>
            </a:r>
            <a:r>
              <a:rPr lang="hr-HR" dirty="0"/>
              <a:t> (</a:t>
            </a:r>
            <a:r>
              <a:rPr lang="hr-HR" dirty="0" err="1"/>
              <a:t>levitiranje</a:t>
            </a:r>
            <a:r>
              <a:rPr lang="hr-HR" dirty="0"/>
              <a:t> žabe)</a:t>
            </a:r>
          </a:p>
          <a:p>
            <a:pPr lvl="1">
              <a:spcBef>
                <a:spcPts val="1200"/>
              </a:spcBef>
            </a:pPr>
            <a:r>
              <a:rPr lang="hr-HR" b="1" dirty="0"/>
              <a:t>Paramagnetici</a:t>
            </a:r>
            <a:r>
              <a:rPr lang="hr-HR" dirty="0"/>
              <a:t> – materijali koji se magnetiziraju U SMJERU vanjskog polja pa bivaju privučeni (</a:t>
            </a:r>
            <a:r>
              <a:rPr lang="hr-HR" dirty="0" err="1"/>
              <a:t>μ</a:t>
            </a:r>
            <a:r>
              <a:rPr lang="hr-HR" baseline="-25000" dirty="0" err="1"/>
              <a:t>r</a:t>
            </a:r>
            <a:r>
              <a:rPr lang="hr-HR" dirty="0"/>
              <a:t> &gt; 1)</a:t>
            </a:r>
          </a:p>
          <a:p>
            <a:pPr lvl="2"/>
            <a:r>
              <a:rPr lang="hr-HR" dirty="0"/>
              <a:t>Također vrlo slab efekt koji </a:t>
            </a:r>
            <a:r>
              <a:rPr lang="hr-HR" b="1" dirty="0"/>
              <a:t>nestaje kada nema vanjskog polja</a:t>
            </a:r>
          </a:p>
          <a:p>
            <a:pPr lvl="2"/>
            <a:r>
              <a:rPr lang="hr-HR" dirty="0"/>
              <a:t>Primjeri: </a:t>
            </a:r>
            <a:r>
              <a:rPr lang="hr-HR" b="1" dirty="0"/>
              <a:t>aluminij </a:t>
            </a:r>
            <a:r>
              <a:rPr lang="hr-HR" dirty="0"/>
              <a:t>(</a:t>
            </a:r>
            <a:r>
              <a:rPr lang="en-GB" dirty="0"/>
              <a:t>1.000022</a:t>
            </a:r>
            <a:r>
              <a:rPr lang="hr-HR" dirty="0"/>
              <a:t>), platina, volfram …</a:t>
            </a:r>
          </a:p>
        </p:txBody>
      </p:sp>
      <p:pic>
        <p:nvPicPr>
          <p:cNvPr id="5" name="Slika 4" descr="Slika na kojoj se prikazuje karta, tekst&#10;&#10;Opis je automatski generiran">
            <a:extLst>
              <a:ext uri="{FF2B5EF4-FFF2-40B4-BE49-F238E27FC236}">
                <a16:creationId xmlns:a16="http://schemas.microsoft.com/office/drawing/2014/main" id="{D8E7D1B8-5DF9-4473-8AC4-2C015B5B1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58" y="1116282"/>
            <a:ext cx="1903489" cy="1645597"/>
          </a:xfrm>
          <a:prstGeom prst="rect">
            <a:avLst/>
          </a:prstGeom>
        </p:spPr>
      </p:pic>
      <p:pic>
        <p:nvPicPr>
          <p:cNvPr id="7" name="Slika 6" descr="Slika na kojoj se prikazuje objekt&#10;&#10;Opis je automatski generiran">
            <a:extLst>
              <a:ext uri="{FF2B5EF4-FFF2-40B4-BE49-F238E27FC236}">
                <a16:creationId xmlns:a16="http://schemas.microsoft.com/office/drawing/2014/main" id="{077E83EB-5038-4E09-89E0-E2C6594BD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58" y="4183356"/>
            <a:ext cx="1917802" cy="16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0AE77-48FD-4B1B-94CF-8DBCFE5E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Podrijetlo magnetizma u materijalima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C1915C-626A-4046-9DED-51BF3443C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6282"/>
            <a:ext cx="8234549" cy="5741718"/>
          </a:xfrm>
        </p:spPr>
        <p:txBody>
          <a:bodyPr>
            <a:normAutofit/>
          </a:bodyPr>
          <a:lstStyle/>
          <a:p>
            <a:r>
              <a:rPr lang="hr-HR" b="1" dirty="0"/>
              <a:t>Feromagnetici</a:t>
            </a:r>
            <a:r>
              <a:rPr lang="hr-HR" dirty="0"/>
              <a:t> – magnetizacija u smjeru vanjskog polja, ali …</a:t>
            </a:r>
          </a:p>
          <a:p>
            <a:pPr lvl="1"/>
            <a:r>
              <a:rPr lang="hr-HR" dirty="0"/>
              <a:t>Vrlo jak efekt (</a:t>
            </a:r>
            <a:r>
              <a:rPr lang="hr-HR" dirty="0" err="1"/>
              <a:t>μ</a:t>
            </a:r>
            <a:r>
              <a:rPr lang="hr-HR" baseline="-25000" dirty="0" err="1"/>
              <a:t>r</a:t>
            </a:r>
            <a:r>
              <a:rPr lang="hr-HR" dirty="0"/>
              <a:t> ≈ 10 – 10000+) koji </a:t>
            </a:r>
            <a:r>
              <a:rPr lang="hr-HR" b="1" dirty="0"/>
              <a:t>ostaje</a:t>
            </a:r>
            <a:r>
              <a:rPr lang="hr-HR" dirty="0"/>
              <a:t> i bez vanjskog polja</a:t>
            </a:r>
          </a:p>
          <a:p>
            <a:pPr lvl="1"/>
            <a:r>
              <a:rPr lang="hr-HR" dirty="0"/>
              <a:t>Primjer: željezo (</a:t>
            </a:r>
            <a:r>
              <a:rPr lang="hr-HR" i="1" dirty="0" err="1"/>
              <a:t>ferrum</a:t>
            </a:r>
            <a:r>
              <a:rPr lang="hr-HR" dirty="0"/>
              <a:t>), nikal, kobalt i njihove slitine (legure)</a:t>
            </a:r>
          </a:p>
          <a:p>
            <a:pPr lvl="1"/>
            <a:r>
              <a:rPr lang="hr-HR" dirty="0"/>
              <a:t>Mehanizam:</a:t>
            </a:r>
          </a:p>
          <a:p>
            <a:pPr lvl="2"/>
            <a:r>
              <a:rPr lang="hr-HR" dirty="0"/>
              <a:t>Elektroni u atomima (koji su kao mali </a:t>
            </a:r>
            <a:r>
              <a:rPr lang="hr-HR" dirty="0" err="1"/>
              <a:t>magnetići</a:t>
            </a:r>
            <a:r>
              <a:rPr lang="hr-HR" dirty="0"/>
              <a:t>) </a:t>
            </a:r>
            <a:r>
              <a:rPr lang="hr-HR" dirty="0" err="1"/>
              <a:t>međudjeluju</a:t>
            </a:r>
            <a:r>
              <a:rPr lang="hr-HR" dirty="0"/>
              <a:t> i žele se međusobno poravnati</a:t>
            </a:r>
          </a:p>
          <a:p>
            <a:pPr lvl="2"/>
            <a:r>
              <a:rPr lang="hr-HR" dirty="0"/>
              <a:t>To rade spontano iz nekih točaka → nastaju domene</a:t>
            </a:r>
          </a:p>
          <a:p>
            <a:pPr lvl="2"/>
            <a:r>
              <a:rPr lang="hr-HR" dirty="0"/>
              <a:t>Domene se poravnaju u vanjskom polju → </a:t>
            </a:r>
            <a:r>
              <a:rPr lang="hr-HR" b="1" dirty="0"/>
              <a:t>velika</a:t>
            </a:r>
            <a:r>
              <a:rPr lang="hr-HR" dirty="0"/>
              <a:t> magnetizacija M</a:t>
            </a:r>
          </a:p>
          <a:p>
            <a:pPr lvl="2"/>
            <a:r>
              <a:rPr lang="hr-HR" dirty="0"/>
              <a:t>Ostanu poravnate zbog međudjelovanja</a:t>
            </a:r>
          </a:p>
          <a:p>
            <a:pPr lvl="2"/>
            <a:endParaRPr lang="hr-HR" dirty="0"/>
          </a:p>
          <a:p>
            <a:pPr lvl="1"/>
            <a:r>
              <a:rPr lang="hr-HR" dirty="0"/>
              <a:t>Tvrdi feromagnetici – duže i lakše zadržavaju tu magnetizaciju</a:t>
            </a:r>
          </a:p>
          <a:p>
            <a:pPr lvl="2"/>
            <a:r>
              <a:rPr lang="hr-HR" dirty="0"/>
              <a:t>Prirodni magneti (ruda magnetit – Fe</a:t>
            </a:r>
            <a:r>
              <a:rPr lang="hr-HR" baseline="-25000" dirty="0"/>
              <a:t>3</a:t>
            </a:r>
            <a:r>
              <a:rPr lang="hr-HR" dirty="0"/>
              <a:t>O</a:t>
            </a:r>
            <a:r>
              <a:rPr lang="hr-HR" baseline="-25000" dirty="0"/>
              <a:t>4</a:t>
            </a:r>
            <a:r>
              <a:rPr lang="hr-HR" dirty="0"/>
              <a:t>) i trajni magneti</a:t>
            </a:r>
          </a:p>
          <a:p>
            <a:pPr lvl="1"/>
            <a:r>
              <a:rPr lang="hr-HR" dirty="0"/>
              <a:t>Mekani feromagnetici – kraće i teže zadržavaju magnetizaciju</a:t>
            </a:r>
          </a:p>
          <a:p>
            <a:pPr lvl="2"/>
            <a:r>
              <a:rPr lang="hr-HR" dirty="0"/>
              <a:t>Normalno željezo na sobnoj temperaturi</a:t>
            </a:r>
          </a:p>
          <a:p>
            <a:pPr lvl="2"/>
            <a:endParaRPr lang="hr-HR" dirty="0"/>
          </a:p>
        </p:txBody>
      </p:sp>
      <p:pic>
        <p:nvPicPr>
          <p:cNvPr id="11" name="Slika 10" descr="Slika na kojoj se prikazuje zgrada, prozor, crtež&#10;&#10;Opis je automatski generiran">
            <a:extLst>
              <a:ext uri="{FF2B5EF4-FFF2-40B4-BE49-F238E27FC236}">
                <a16:creationId xmlns:a16="http://schemas.microsoft.com/office/drawing/2014/main" id="{44CF0C3E-05B3-4A3A-8F08-02523C31B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81" y="650392"/>
            <a:ext cx="1424728" cy="5857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56A50D81-EDBA-4900-90F0-F30615DBF5D0}"/>
                  </a:ext>
                </a:extLst>
              </p:cNvPr>
              <p:cNvSpPr txBox="1"/>
              <p:nvPr/>
            </p:nvSpPr>
            <p:spPr>
              <a:xfrm>
                <a:off x="11319223" y="1254917"/>
                <a:ext cx="6853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56A50D81-EDBA-4900-90F0-F30615DBF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9223" y="1254917"/>
                <a:ext cx="685316" cy="553998"/>
              </a:xfrm>
              <a:prstGeom prst="rect">
                <a:avLst/>
              </a:prstGeom>
              <a:blipFill>
                <a:blip r:embed="rId3"/>
                <a:stretch>
                  <a:fillRect l="-8036" r="-8036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4C20AB69-CB4B-4EC0-BD8E-9AB04F2C00D4}"/>
                  </a:ext>
                </a:extLst>
              </p:cNvPr>
              <p:cNvSpPr txBox="1"/>
              <p:nvPr/>
            </p:nvSpPr>
            <p:spPr>
              <a:xfrm>
                <a:off x="11341377" y="5233151"/>
                <a:ext cx="6410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4C20AB69-CB4B-4EC0-BD8E-9AB04F2C0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377" y="5233151"/>
                <a:ext cx="641009" cy="553998"/>
              </a:xfrm>
              <a:prstGeom prst="rect">
                <a:avLst/>
              </a:prstGeom>
              <a:blipFill>
                <a:blip r:embed="rId4"/>
                <a:stretch>
                  <a:fillRect l="-7547" r="-7547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DE9554BC-A9DF-4175-9433-1631A4FA4824}"/>
                  </a:ext>
                </a:extLst>
              </p:cNvPr>
              <p:cNvSpPr txBox="1"/>
              <p:nvPr/>
            </p:nvSpPr>
            <p:spPr>
              <a:xfrm>
                <a:off x="11448265" y="3244034"/>
                <a:ext cx="4272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DE9554BC-A9DF-4175-9433-1631A4FA4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65" y="3244034"/>
                <a:ext cx="427232" cy="553998"/>
              </a:xfrm>
              <a:prstGeom prst="rect">
                <a:avLst/>
              </a:prstGeom>
              <a:blipFill>
                <a:blip r:embed="rId5"/>
                <a:stretch>
                  <a:fillRect l="-12857" r="-14286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0AE77-48FD-4B1B-94CF-8DBCFE5E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Matematički prikaz magnetičnosti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C1915C-626A-4046-9DED-51BF3443C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282"/>
            <a:ext cx="7213270" cy="5472290"/>
          </a:xfrm>
        </p:spPr>
        <p:txBody>
          <a:bodyPr>
            <a:normAutofit/>
          </a:bodyPr>
          <a:lstStyle/>
          <a:p>
            <a:r>
              <a:rPr lang="hr-HR" b="1" dirty="0"/>
              <a:t>B-H </a:t>
            </a:r>
            <a:r>
              <a:rPr lang="hr-HR" dirty="0"/>
              <a:t>ili </a:t>
            </a:r>
            <a:r>
              <a:rPr lang="hr-HR" b="1" dirty="0"/>
              <a:t>M-H </a:t>
            </a:r>
            <a:r>
              <a:rPr lang="hr-HR" dirty="0"/>
              <a:t>ili </a:t>
            </a:r>
            <a:r>
              <a:rPr lang="hr-HR" b="1" dirty="0"/>
              <a:t>M-B</a:t>
            </a:r>
            <a:r>
              <a:rPr lang="hr-HR" b="1" baseline="-25000" dirty="0"/>
              <a:t>0</a:t>
            </a:r>
            <a:r>
              <a:rPr lang="hr-HR" b="1" dirty="0"/>
              <a:t> </a:t>
            </a:r>
            <a:r>
              <a:rPr lang="hr-HR" dirty="0"/>
              <a:t>karakteristika</a:t>
            </a:r>
          </a:p>
          <a:p>
            <a:pPr lvl="1"/>
            <a:r>
              <a:rPr lang="hr-HR" dirty="0"/>
              <a:t>Odnos magnetizacije M ili ukupnog polja B (koje uključuje M) o vanjskom magnetskom polju (H ili B</a:t>
            </a:r>
            <a:r>
              <a:rPr lang="hr-HR" baseline="-25000" dirty="0"/>
              <a:t>0</a:t>
            </a:r>
            <a:r>
              <a:rPr lang="hr-HR" dirty="0"/>
              <a:t>)</a:t>
            </a:r>
            <a:endParaRPr lang="hr-HR" baseline="-25000" dirty="0"/>
          </a:p>
          <a:p>
            <a:pPr lvl="1"/>
            <a:r>
              <a:rPr lang="hr-HR" dirty="0"/>
              <a:t>Kod paramagnetika prolazi kroz nulu (nema H → nema M)</a:t>
            </a:r>
          </a:p>
          <a:p>
            <a:pPr lvl="1"/>
            <a:r>
              <a:rPr lang="hr-HR" dirty="0"/>
              <a:t>Kod feromagnetika ne prolazi kroz nulu → </a:t>
            </a:r>
            <a:r>
              <a:rPr lang="hr-HR" b="1" dirty="0"/>
              <a:t>histereza</a:t>
            </a:r>
          </a:p>
          <a:p>
            <a:pPr lvl="2"/>
            <a:r>
              <a:rPr lang="hr-HR" dirty="0"/>
              <a:t>Površina unutar histereze odgovara energiji koja se troši za magnetiziranje i </a:t>
            </a:r>
            <a:r>
              <a:rPr lang="hr-HR" dirty="0" err="1"/>
              <a:t>demagnetiziranje</a:t>
            </a:r>
            <a:r>
              <a:rPr lang="hr-HR" dirty="0"/>
              <a:t> materijala</a:t>
            </a:r>
          </a:p>
          <a:p>
            <a:pPr lvl="1"/>
            <a:r>
              <a:rPr lang="hr-HR" b="1" dirty="0"/>
              <a:t>Remanentni magnetizam </a:t>
            </a:r>
            <a:r>
              <a:rPr lang="hr-HR" dirty="0"/>
              <a:t>– M koji ostaje kad je H = 0</a:t>
            </a:r>
          </a:p>
          <a:p>
            <a:pPr lvl="1"/>
            <a:r>
              <a:rPr lang="hr-HR" b="1" dirty="0" err="1"/>
              <a:t>Koercitivna</a:t>
            </a:r>
            <a:r>
              <a:rPr lang="hr-HR" b="1" dirty="0"/>
              <a:t> sila </a:t>
            </a:r>
            <a:r>
              <a:rPr lang="hr-HR" dirty="0"/>
              <a:t>– H potreban da M postane 0</a:t>
            </a:r>
          </a:p>
          <a:p>
            <a:pPr lvl="1"/>
            <a:endParaRPr lang="hr-HR" dirty="0"/>
          </a:p>
          <a:p>
            <a:pPr lvl="1"/>
            <a:r>
              <a:rPr lang="hr-HR" dirty="0"/>
              <a:t>Tvrdi feromagnetici → „debela” histereza</a:t>
            </a:r>
          </a:p>
          <a:p>
            <a:pPr lvl="1"/>
            <a:r>
              <a:rPr lang="hr-HR" dirty="0"/>
              <a:t>Mekani feromagnetici → „tanka” histereza</a:t>
            </a:r>
          </a:p>
          <a:p>
            <a:pPr lvl="2"/>
            <a:r>
              <a:rPr lang="hr-HR" dirty="0"/>
              <a:t>Pogodno za elektromagnete i transformatore</a:t>
            </a:r>
          </a:p>
          <a:p>
            <a:pPr lvl="1"/>
            <a:endParaRPr lang="hr-HR" dirty="0"/>
          </a:p>
        </p:txBody>
      </p:sp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F6BCA229-F764-4855-8475-5561976A6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62" y="4736353"/>
            <a:ext cx="5096013" cy="2121647"/>
          </a:xfrm>
          <a:prstGeom prst="rect">
            <a:avLst/>
          </a:prstGeom>
        </p:spPr>
      </p:pic>
      <p:pic>
        <p:nvPicPr>
          <p:cNvPr id="8" name="Slika 7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A7B32A97-7BB5-487C-AEB8-F24CC4FC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96" y="778668"/>
            <a:ext cx="3882479" cy="33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ADA84E65-F740-4591-BD8D-C79BC89D1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86" y="222881"/>
            <a:ext cx="3562711" cy="387505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1AABB39-28F3-4854-88A4-B0E5F5F7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Elektromagneti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A59721B-4196-4FC9-B8D7-69646F94D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6282"/>
                <a:ext cx="7795161" cy="5605194"/>
              </a:xfrm>
            </p:spPr>
            <p:txBody>
              <a:bodyPr/>
              <a:lstStyle/>
              <a:p>
                <a:r>
                  <a:rPr lang="hr-HR" dirty="0"/>
                  <a:t>Pojačavanje magnetskog polja pomoću feromagnetske jezgre</a:t>
                </a:r>
              </a:p>
              <a:p>
                <a:pPr lvl="1"/>
                <a:r>
                  <a:rPr lang="hr-HR" dirty="0"/>
                  <a:t>Zavojnica (</a:t>
                </a:r>
                <a:r>
                  <a:rPr lang="hr-HR" dirty="0" err="1"/>
                  <a:t>solenoid</a:t>
                </a:r>
                <a:r>
                  <a:rPr lang="hr-HR" dirty="0"/>
                  <a:t>) sa jezgrom od mekanog željeza</a:t>
                </a:r>
              </a:p>
              <a:p>
                <a:pPr lvl="1"/>
                <a:r>
                  <a:rPr lang="hr-HR" dirty="0"/>
                  <a:t>Strujom upravljivi magnet</a:t>
                </a:r>
              </a:p>
              <a:p>
                <a:pPr lvl="2"/>
                <a:r>
                  <a:rPr lang="hr-HR" dirty="0"/>
                  <a:t>Kada ima struje → 100, 1000 ili više puta jače magnetsko polje</a:t>
                </a:r>
              </a:p>
              <a:p>
                <a:pPr lvl="2"/>
                <a:r>
                  <a:rPr lang="hr-HR" dirty="0"/>
                  <a:t>Kada nema struje → nema magnetskog polja</a:t>
                </a:r>
              </a:p>
              <a:p>
                <a:r>
                  <a:rPr lang="hr-HR" dirty="0"/>
                  <a:t>Nosivost: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 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hr-HR" dirty="0"/>
              </a:p>
              <a:p>
                <a:r>
                  <a:rPr lang="hr-HR" dirty="0"/>
                  <a:t>Primjene:</a:t>
                </a:r>
              </a:p>
              <a:p>
                <a:pPr lvl="1"/>
                <a:r>
                  <a:rPr lang="hr-HR" dirty="0"/>
                  <a:t>Dizanje teških metalnih (</a:t>
                </a:r>
                <a:r>
                  <a:rPr lang="hr-HR" dirty="0" err="1"/>
                  <a:t>feromagnetskih</a:t>
                </a:r>
                <a:r>
                  <a:rPr lang="hr-HR" dirty="0"/>
                  <a:t>) predmeta</a:t>
                </a:r>
              </a:p>
              <a:p>
                <a:pPr lvl="1"/>
                <a:endParaRPr lang="hr-HR" dirty="0"/>
              </a:p>
              <a:p>
                <a:pPr lvl="1"/>
                <a:r>
                  <a:rPr lang="hr-HR" dirty="0"/>
                  <a:t>Prijenos magnetskog toka (transformatori)</a:t>
                </a:r>
              </a:p>
              <a:p>
                <a:pPr lvl="1"/>
                <a:r>
                  <a:rPr lang="hr-HR" dirty="0"/>
                  <a:t>Razne primjene u elektronici i elektrotehnici (releji, zvona, …)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A59721B-4196-4FC9-B8D7-69646F94D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6282"/>
                <a:ext cx="7795161" cy="5605194"/>
              </a:xfrm>
              <a:blipFill>
                <a:blip r:embed="rId3"/>
                <a:stretch>
                  <a:fillRect l="-939" t="-761" r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 descr="Slika na kojoj se prikazuje na otvorenom, kamion, izgradnja, povlačenje&#10;&#10;Opis je automatski generiran">
            <a:extLst>
              <a:ext uri="{FF2B5EF4-FFF2-40B4-BE49-F238E27FC236}">
                <a16:creationId xmlns:a16="http://schemas.microsoft.com/office/drawing/2014/main" id="{6D489332-EF83-4C9A-864C-B7752C08E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891" y="4501504"/>
            <a:ext cx="2638499" cy="2087067"/>
          </a:xfrm>
          <a:prstGeom prst="rect">
            <a:avLst/>
          </a:prstGeom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7CE1FCC7-C12C-44F7-9FAC-5A12D81859CA}"/>
              </a:ext>
            </a:extLst>
          </p:cNvPr>
          <p:cNvCxnSpPr>
            <a:cxnSpLocks/>
          </p:cNvCxnSpPr>
          <p:nvPr/>
        </p:nvCxnSpPr>
        <p:spPr>
          <a:xfrm>
            <a:off x="7813964" y="3811979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A4DEA2B-7CC8-4424-B872-28C8F5B641CD}"/>
              </a:ext>
            </a:extLst>
          </p:cNvPr>
          <p:cNvSpPr txBox="1"/>
          <p:nvPr/>
        </p:nvSpPr>
        <p:spPr>
          <a:xfrm>
            <a:off x="6768229" y="3581146"/>
            <a:ext cx="88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/>
              <a:t>kotva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80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9DA76F-AA47-4859-99EC-056AAB52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Magnetsko polje zemlje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42E1E0-94DE-449B-8800-718511F10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282"/>
            <a:ext cx="7142018" cy="5605194"/>
          </a:xfrm>
        </p:spPr>
        <p:txBody>
          <a:bodyPr/>
          <a:lstStyle/>
          <a:p>
            <a:r>
              <a:rPr lang="hr-HR" dirty="0"/>
              <a:t>Zemlja stvara svoje magnetsko polje (0.25 – 0.65 G)</a:t>
            </a:r>
          </a:p>
          <a:p>
            <a:pPr lvl="1"/>
            <a:r>
              <a:rPr lang="hr-HR" dirty="0"/>
              <a:t>Većinom (80%) kao polje običnog magneta (dipolno polje)</a:t>
            </a:r>
          </a:p>
          <a:p>
            <a:pPr lvl="2"/>
            <a:r>
              <a:rPr lang="hr-HR" dirty="0"/>
              <a:t>Magnetska i geografska os se NE poklapaju (otklon ≈11°)</a:t>
            </a:r>
          </a:p>
          <a:p>
            <a:pPr lvl="2"/>
            <a:r>
              <a:rPr lang="hr-HR" dirty="0"/>
              <a:t>Južni magnetski pol je kod sjevernog geografskog, i obrnuto</a:t>
            </a:r>
          </a:p>
          <a:p>
            <a:pPr lvl="1"/>
            <a:r>
              <a:rPr lang="hr-HR" dirty="0"/>
              <a:t>Nastaje zbog kružnog kretanja rastopljenog nikla i željeza u vanjskoj jezgri – </a:t>
            </a:r>
            <a:r>
              <a:rPr lang="hr-HR" b="1" dirty="0"/>
              <a:t>dinamo efekt</a:t>
            </a:r>
          </a:p>
          <a:p>
            <a:r>
              <a:rPr lang="hr-HR" dirty="0"/>
              <a:t>Kompasi – mali magneti (magnetski igle)</a:t>
            </a:r>
          </a:p>
          <a:p>
            <a:pPr lvl="1"/>
            <a:r>
              <a:rPr lang="hr-HR" dirty="0"/>
              <a:t>„N” pol igle pokazivati će prema sjeveru jer je tamo zemljin „S” pol</a:t>
            </a:r>
          </a:p>
          <a:p>
            <a:pPr lvl="2"/>
            <a:r>
              <a:rPr lang="hr-HR" dirty="0"/>
              <a:t>Odatle naziv za magnetske polove!</a:t>
            </a:r>
          </a:p>
          <a:p>
            <a:r>
              <a:rPr lang="hr-HR" dirty="0"/>
              <a:t>Odbija nabijene čestice (solarni vjetar)</a:t>
            </a:r>
          </a:p>
          <a:p>
            <a:pPr lvl="1"/>
            <a:r>
              <a:rPr lang="hr-HR" b="1" dirty="0"/>
              <a:t>Polarna svijetlost</a:t>
            </a:r>
            <a:r>
              <a:rPr lang="hr-HR" dirty="0"/>
              <a:t> – kretanje nabijenih čestica u polju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545D211-1807-414C-9EAB-BAEDBD958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00" y="3125537"/>
            <a:ext cx="3645299" cy="3463034"/>
          </a:xfrm>
          <a:prstGeom prst="rect">
            <a:avLst/>
          </a:prstGeom>
        </p:spPr>
      </p:pic>
      <p:pic>
        <p:nvPicPr>
          <p:cNvPr id="14" name="Slika 13" descr="Slika na kojoj se prikazuje narančasto, hrana, stol, tanjur&#10;&#10;Opis je automatski generiran">
            <a:extLst>
              <a:ext uri="{FF2B5EF4-FFF2-40B4-BE49-F238E27FC236}">
                <a16:creationId xmlns:a16="http://schemas.microsoft.com/office/drawing/2014/main" id="{3C9DCFDC-06C7-44E5-A7FB-6E2DE97B7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70" y="141747"/>
            <a:ext cx="2708564" cy="27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AE95-F4CA-4565-AB49-32E5C3FC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i ponavljanje…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1DAAAD-11CE-4034-A901-2E7D037B3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Za ove stvari će biti malo teže pronaći videa jednostavnih i jasnih eksperimenata, jer je nemoguće „vidjeti” unutar materijala na atomskoj razini, ALI…</a:t>
            </a:r>
          </a:p>
          <a:p>
            <a:r>
              <a:rPr lang="hr-HR" dirty="0"/>
              <a:t>Mogu se pronaći zanimljivi eksperimenti efekta magnetskog polja na različite materijale:</a:t>
            </a:r>
          </a:p>
          <a:p>
            <a:pPr lvl="1"/>
            <a:r>
              <a:rPr lang="hr-HR" dirty="0"/>
              <a:t>Upišete npr. „</a:t>
            </a:r>
            <a:r>
              <a:rPr lang="hr-HR" dirty="0" err="1"/>
              <a:t>Paramagnetism</a:t>
            </a:r>
            <a:r>
              <a:rPr lang="hr-HR" dirty="0"/>
              <a:t> </a:t>
            </a:r>
            <a:r>
              <a:rPr lang="hr-HR" dirty="0" err="1"/>
              <a:t>diamagnetism</a:t>
            </a:r>
            <a:r>
              <a:rPr lang="hr-HR" dirty="0"/>
              <a:t> </a:t>
            </a:r>
            <a:r>
              <a:rPr lang="hr-HR" dirty="0" err="1"/>
              <a:t>experiment</a:t>
            </a:r>
            <a:r>
              <a:rPr lang="hr-HR" dirty="0"/>
              <a:t>”, …</a:t>
            </a:r>
          </a:p>
          <a:p>
            <a:r>
              <a:rPr lang="hr-HR" dirty="0"/>
              <a:t>Mogu se na internetu pronaći zanimljivi i zabavni </a:t>
            </a:r>
            <a:r>
              <a:rPr lang="hr-HR" dirty="0" err="1"/>
              <a:t>videi</a:t>
            </a:r>
            <a:r>
              <a:rPr lang="hr-HR" dirty="0"/>
              <a:t> korištenja elektromagneta u razne svrhe:</a:t>
            </a:r>
          </a:p>
          <a:p>
            <a:pPr lvl="1"/>
            <a:r>
              <a:rPr lang="hr-HR" dirty="0"/>
              <a:t>Upišete npr. „</a:t>
            </a:r>
            <a:r>
              <a:rPr lang="hr-HR" dirty="0" err="1"/>
              <a:t>Electromagnet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action</a:t>
            </a:r>
            <a:r>
              <a:rPr lang="hr-HR" dirty="0"/>
              <a:t>”, …</a:t>
            </a:r>
          </a:p>
          <a:p>
            <a:r>
              <a:rPr lang="hr-HR" dirty="0"/>
              <a:t>Također, mogu se pronaći vrlo zanimljive vizualizacije i objašnjenja magnetskog polja zemlje, korištenja kompasa itd.</a:t>
            </a:r>
          </a:p>
          <a:p>
            <a:pPr lvl="1"/>
            <a:r>
              <a:rPr lang="hr-HR" dirty="0"/>
              <a:t>Upišete npr. „</a:t>
            </a:r>
            <a:r>
              <a:rPr lang="hr-HR" dirty="0" err="1"/>
              <a:t>Earth’s</a:t>
            </a:r>
            <a:r>
              <a:rPr lang="hr-HR" dirty="0"/>
              <a:t> </a:t>
            </a:r>
            <a:r>
              <a:rPr lang="hr-HR" dirty="0" err="1"/>
              <a:t>magnetic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”, …</a:t>
            </a:r>
          </a:p>
          <a:p>
            <a:pPr lvl="1"/>
            <a:r>
              <a:rPr lang="hr-HR" dirty="0"/>
              <a:t>Na </a:t>
            </a:r>
            <a:r>
              <a:rPr lang="hr-HR" dirty="0" err="1"/>
              <a:t>PhET</a:t>
            </a:r>
            <a:r>
              <a:rPr lang="hr-HR" dirty="0"/>
              <a:t> nađite simulaciju „Magnet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Compass</a:t>
            </a:r>
            <a:r>
              <a:rPr lang="hr-HR" dirty="0"/>
              <a:t>” i poigrajte se s njom…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266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0AC87-5BDC-449A-8F00-878BC31E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1103490"/>
          </a:xfrm>
        </p:spPr>
        <p:txBody>
          <a:bodyPr/>
          <a:lstStyle/>
          <a:p>
            <a:r>
              <a:rPr lang="hr-HR" dirty="0"/>
              <a:t>Magnetska sila na naboje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40754-6AAB-4405-9E3B-54EEAD00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0933" y="4899378"/>
            <a:ext cx="2777067" cy="801512"/>
          </a:xfrm>
        </p:spPr>
        <p:txBody>
          <a:bodyPr>
            <a:normAutofit/>
          </a:bodyPr>
          <a:lstStyle/>
          <a:p>
            <a:pPr algn="r"/>
            <a:r>
              <a:rPr lang="hr-HR" sz="2000" dirty="0">
                <a:latin typeface="+mj-lt"/>
              </a:rPr>
              <a:t>Eugen Rožić</a:t>
            </a:r>
          </a:p>
          <a:p>
            <a:pPr algn="r"/>
            <a:r>
              <a:rPr lang="hr-HR" sz="2000" dirty="0">
                <a:latin typeface="+mj-lt"/>
              </a:rPr>
              <a:t>ZTŠ Rudolf </a:t>
            </a:r>
            <a:r>
              <a:rPr lang="hr-HR" sz="2000" dirty="0" err="1">
                <a:latin typeface="+mj-lt"/>
              </a:rPr>
              <a:t>Perešin</a:t>
            </a:r>
            <a:endParaRPr lang="hr-HR" sz="2000" dirty="0"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DAF6BC-3766-4575-B553-F9B9B4738F05}"/>
              </a:ext>
            </a:extLst>
          </p:cNvPr>
          <p:cNvSpPr txBox="1"/>
          <p:nvPr/>
        </p:nvSpPr>
        <p:spPr>
          <a:xfrm>
            <a:off x="4721001" y="2844225"/>
            <a:ext cx="2750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latin typeface="+mj-lt"/>
              </a:rPr>
              <a:t>vrste i primjene</a:t>
            </a:r>
          </a:p>
        </p:txBody>
      </p:sp>
    </p:spTree>
    <p:extLst>
      <p:ext uri="{BB962C8B-B14F-4D97-AF65-F5344CB8AC3E}">
        <p14:creationId xmlns:p14="http://schemas.microsoft.com/office/powerpoint/2010/main" val="20191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56"/>
    </mc:Choice>
    <mc:Fallback xmlns="">
      <p:transition spd="slow" advTm="2405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F8E52B-55DE-4127-B018-E53C5E91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Magnetska sila na električni naboj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81AE1D8-7D8C-4C95-B7E0-18F495D83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6282"/>
                <a:ext cx="7997042" cy="559327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hr-HR" dirty="0"/>
                  <a:t>Postoji i sila IZMEĐU električnih naboja i magnetskih polova!</a:t>
                </a:r>
              </a:p>
              <a:p>
                <a:pPr lvl="1"/>
                <a:r>
                  <a:rPr lang="hr-HR" dirty="0"/>
                  <a:t>Ponovno posebna i duboka veza elektriciteta i magnetizma:</a:t>
                </a:r>
              </a:p>
              <a:p>
                <a:pPr lvl="2"/>
                <a:r>
                  <a:rPr lang="hr-HR" dirty="0"/>
                  <a:t>Gibanje naboja stvara magnetsko polje, a magnetsko polje utječe na </a:t>
                </a:r>
                <a:r>
                  <a:rPr lang="hr-HR" b="1" dirty="0"/>
                  <a:t>naboje u gibanju</a:t>
                </a:r>
              </a:p>
              <a:p>
                <a:r>
                  <a:rPr lang="hr-HR" dirty="0"/>
                  <a:t>Zove se </a:t>
                </a:r>
                <a:r>
                  <a:rPr lang="hr-HR" dirty="0" err="1"/>
                  <a:t>Lorentzova</a:t>
                </a:r>
                <a:r>
                  <a:rPr lang="hr-HR" dirty="0"/>
                  <a:t> sila: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hr-HR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acc>
                    <m:r>
                      <a:rPr lang="hr-H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hr-HR" b="0" i="0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𝑞𝑣𝐵</m:t>
                    </m:r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pPr lvl="1"/>
                <a:endParaRPr lang="hr-HR" b="1" dirty="0"/>
              </a:p>
              <a:p>
                <a:pPr lvl="1"/>
                <a:r>
                  <a:rPr lang="hr-HR" b="1" dirty="0"/>
                  <a:t>Pravilo desne ruke #3</a:t>
                </a:r>
                <a:r>
                  <a:rPr lang="hr-HR" dirty="0"/>
                  <a:t> – ako prste ispružene šake usmjerimo u smjeru kretanja (+) naboja tako da ih možemo savinuti prema smjeru magnetskog polja onda palac pokazuje smjer sile</a:t>
                </a:r>
              </a:p>
              <a:p>
                <a:pPr lvl="2"/>
                <a:r>
                  <a:rPr lang="hr-HR" i="1" dirty="0"/>
                  <a:t>Alternativno:</a:t>
                </a:r>
                <a:r>
                  <a:rPr lang="hr-HR" dirty="0"/>
                  <a:t> ako palac ispružene šake usmjerimo u smjeru kretanja (+) naboja, a prste usmjerimo u smjeru magnetskog polja onda će smjer sile biti „iz dlana”</a:t>
                </a:r>
              </a:p>
              <a:p>
                <a:pPr lvl="2"/>
                <a:r>
                  <a:rPr lang="hr-HR" i="1" dirty="0"/>
                  <a:t>Alternativno:</a:t>
                </a:r>
                <a:r>
                  <a:rPr lang="hr-HR" dirty="0"/>
                  <a:t> ako zamislimo da u ruci imamo odvijač kojim </a:t>
                </a:r>
                <a:r>
                  <a:rPr lang="hr-HR" b="1" dirty="0"/>
                  <a:t>zavrćemo</a:t>
                </a:r>
                <a:r>
                  <a:rPr lang="hr-HR" dirty="0"/>
                  <a:t> vijak tako da idemo od smjera kretanja naboja prema smjeru magnetskog polje onda smjer sile odgovara smjeru vijka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81AE1D8-7D8C-4C95-B7E0-18F495D83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6282"/>
                <a:ext cx="7997042" cy="5593276"/>
              </a:xfrm>
              <a:blipFill>
                <a:blip r:embed="rId2"/>
                <a:stretch>
                  <a:fillRect l="-915" t="-763" b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906F05D4-770B-489E-BF08-9D8B4D2E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72" y="1510299"/>
            <a:ext cx="3530278" cy="221581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312D3AF-95D4-4AD3-979C-50A6C22C6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35" y="4317550"/>
            <a:ext cx="2161310" cy="2271021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4C3508DB-B6BF-470E-89FA-AE36C99E0559}"/>
              </a:ext>
            </a:extLst>
          </p:cNvPr>
          <p:cNvSpPr/>
          <p:nvPr/>
        </p:nvSpPr>
        <p:spPr>
          <a:xfrm>
            <a:off x="4013860" y="2719448"/>
            <a:ext cx="4524498" cy="617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1162C2-11D9-4FDC-8389-64C972EB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Lorentzova</a:t>
            </a:r>
            <a:r>
              <a:rPr lang="hr-HR" dirty="0"/>
              <a:t> sila - primjeri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A0EC81-BF4F-40C2-B32B-E7203633B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Naboj u polju ravnog vodiča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Naboj u homogenom</a:t>
            </a:r>
            <a:br>
              <a:rPr lang="hr-HR" dirty="0"/>
            </a:br>
            <a:r>
              <a:rPr lang="hr-HR" dirty="0"/>
              <a:t>magnetskom polju</a:t>
            </a:r>
            <a:endParaRPr lang="en-GB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8E064C6-EBC9-4C6A-834F-0994B86AD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46" y="269429"/>
            <a:ext cx="3869501" cy="302304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3349209-5221-47D7-A9CE-9C48E42AF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4356" y="3429000"/>
            <a:ext cx="3591254" cy="3428999"/>
          </a:xfrm>
          <a:prstGeom prst="rect">
            <a:avLst/>
          </a:prstGeom>
        </p:spPr>
      </p:pic>
      <p:pic>
        <p:nvPicPr>
          <p:cNvPr id="11" name="Slika 10" descr="Slika na kojoj se prikazuje objekt, sat, crtež&#10;&#10;Opis je automatski generiran">
            <a:extLst>
              <a:ext uri="{FF2B5EF4-FFF2-40B4-BE49-F238E27FC236}">
                <a16:creationId xmlns:a16="http://schemas.microsoft.com/office/drawing/2014/main" id="{6CE63EB2-01A1-431E-9AD1-C3362A3C7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09" y="3670165"/>
            <a:ext cx="2835233" cy="3117710"/>
          </a:xfrm>
          <a:prstGeom prst="rect">
            <a:avLst/>
          </a:prstGeom>
        </p:spPr>
      </p:pic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4ADD8C7F-C914-4256-A508-7E66F3E6CA95}"/>
              </a:ext>
            </a:extLst>
          </p:cNvPr>
          <p:cNvSpPr/>
          <p:nvPr/>
        </p:nvSpPr>
        <p:spPr>
          <a:xfrm>
            <a:off x="3966358" y="3060641"/>
            <a:ext cx="8015845" cy="512795"/>
          </a:xfrm>
          <a:custGeom>
            <a:avLst/>
            <a:gdLst>
              <a:gd name="connsiteX0" fmla="*/ 0 w 8015845"/>
              <a:gd name="connsiteY0" fmla="*/ 416458 h 512795"/>
              <a:gd name="connsiteX1" fmla="*/ 1876302 w 8015845"/>
              <a:gd name="connsiteY1" fmla="*/ 821 h 512795"/>
              <a:gd name="connsiteX2" fmla="*/ 3966359 w 8015845"/>
              <a:gd name="connsiteY2" fmla="*/ 511460 h 512795"/>
              <a:gd name="connsiteX3" fmla="*/ 5652655 w 8015845"/>
              <a:gd name="connsiteY3" fmla="*/ 155201 h 512795"/>
              <a:gd name="connsiteX4" fmla="*/ 8015845 w 8015845"/>
              <a:gd name="connsiteY4" fmla="*/ 345206 h 512795"/>
              <a:gd name="connsiteX5" fmla="*/ 8015845 w 8015845"/>
              <a:gd name="connsiteY5" fmla="*/ 345206 h 5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5845" h="512795">
                <a:moveTo>
                  <a:pt x="0" y="416458"/>
                </a:moveTo>
                <a:cubicBezTo>
                  <a:pt x="607621" y="200722"/>
                  <a:pt x="1215242" y="-15013"/>
                  <a:pt x="1876302" y="821"/>
                </a:cubicBezTo>
                <a:cubicBezTo>
                  <a:pt x="2537362" y="16655"/>
                  <a:pt x="3336967" y="485730"/>
                  <a:pt x="3966359" y="511460"/>
                </a:cubicBezTo>
                <a:cubicBezTo>
                  <a:pt x="4595751" y="537190"/>
                  <a:pt x="4977741" y="182910"/>
                  <a:pt x="5652655" y="155201"/>
                </a:cubicBezTo>
                <a:cubicBezTo>
                  <a:pt x="6327569" y="127492"/>
                  <a:pt x="8015845" y="345206"/>
                  <a:pt x="8015845" y="345206"/>
                </a:cubicBezTo>
                <a:lnTo>
                  <a:pt x="8015845" y="34520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97AC2A-3B27-49D0-B665-629BF494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Magnetska sila na struju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E63BF0B-6E82-4968-B049-C62A04AD1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Struja je samo (jako) puno naboja u gibanju…</a:t>
                </a:r>
              </a:p>
              <a:p>
                <a:pPr lvl="1"/>
                <a:r>
                  <a:rPr lang="hr-HR" dirty="0"/>
                  <a:t>Jakost električne struje: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𝑁𝑞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hr-HR" dirty="0"/>
              </a:p>
              <a:p>
                <a:r>
                  <a:rPr lang="hr-HR" dirty="0"/>
                  <a:t>Ukupna sila na vodič: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𝒖𝒌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⃗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hr-H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hr-H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hr-H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acc>
                    <m:r>
                      <a:rPr lang="hr-H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hr-HR" b="1" dirty="0"/>
              </a:p>
              <a:p>
                <a:pPr lvl="1"/>
                <a:r>
                  <a:rPr lang="hr-HR" b="0" dirty="0"/>
                  <a:t>Jer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hr-HR" dirty="0"/>
              </a:p>
              <a:p>
                <a:r>
                  <a:rPr lang="hr-HR" dirty="0"/>
                  <a:t>Primjeri:</a:t>
                </a:r>
              </a:p>
              <a:p>
                <a:pPr lvl="1"/>
                <a:r>
                  <a:rPr lang="hr-HR" dirty="0"/>
                  <a:t>Sila između dva (paralelna) vodiča</a:t>
                </a:r>
              </a:p>
              <a:p>
                <a:pPr lvl="2"/>
                <a:r>
                  <a:rPr lang="hr-HR" dirty="0"/>
                  <a:t>Isti smjer struje → privlače se</a:t>
                </a:r>
              </a:p>
              <a:p>
                <a:pPr lvl="2"/>
                <a:r>
                  <a:rPr lang="hr-HR" dirty="0"/>
                  <a:t>Suprotni smjer → odbijaju se</a:t>
                </a:r>
              </a:p>
              <a:p>
                <a:pPr lvl="2"/>
                <a:r>
                  <a:rPr lang="hr-HR" dirty="0"/>
                  <a:t>Vrlo slaba sila (</a:t>
                </a:r>
                <a:r>
                  <a:rPr lang="el-GR" dirty="0"/>
                  <a:t>μ</a:t>
                </a:r>
                <a:r>
                  <a:rPr lang="hr-HR" dirty="0"/>
                  <a:t>N)</a:t>
                </a:r>
              </a:p>
              <a:p>
                <a:pPr lvl="2"/>
                <a:endParaRPr lang="hr-HR" dirty="0"/>
              </a:p>
              <a:p>
                <a:pPr lvl="1"/>
                <a:r>
                  <a:rPr lang="hr-HR" dirty="0"/>
                  <a:t>Strujna petlja u homogenom </a:t>
                </a:r>
                <a:br>
                  <a:rPr lang="hr-HR" dirty="0"/>
                </a:br>
                <a:r>
                  <a:rPr lang="hr-HR" dirty="0"/>
                  <a:t>magnetskom polju…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E63BF0B-6E82-4968-B049-C62A04AD1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okutnik 3">
            <a:extLst>
              <a:ext uri="{FF2B5EF4-FFF2-40B4-BE49-F238E27FC236}">
                <a16:creationId xmlns:a16="http://schemas.microsoft.com/office/drawing/2014/main" id="{2B651D5A-45B6-4B34-917A-C10805641A9F}"/>
              </a:ext>
            </a:extLst>
          </p:cNvPr>
          <p:cNvSpPr/>
          <p:nvPr/>
        </p:nvSpPr>
        <p:spPr>
          <a:xfrm>
            <a:off x="3716977" y="2208809"/>
            <a:ext cx="3823854" cy="617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Slika 5" descr="Slika na kojoj se prikazuje sat, igra, crtež&#10;&#10;Opis je automatski generiran">
            <a:extLst>
              <a:ext uri="{FF2B5EF4-FFF2-40B4-BE49-F238E27FC236}">
                <a16:creationId xmlns:a16="http://schemas.microsoft.com/office/drawing/2014/main" id="{327F3E9C-1828-4BBC-8E39-04342C1C0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42" y="1237690"/>
            <a:ext cx="4156920" cy="650021"/>
          </a:xfrm>
          <a:prstGeom prst="rect">
            <a:avLst/>
          </a:prstGeom>
        </p:spPr>
      </p:pic>
      <p:sp>
        <p:nvSpPr>
          <p:cNvPr id="7" name="Lijeva vitičasta zagrada 6">
            <a:extLst>
              <a:ext uri="{FF2B5EF4-FFF2-40B4-BE49-F238E27FC236}">
                <a16:creationId xmlns:a16="http://schemas.microsoft.com/office/drawing/2014/main" id="{EB89BB53-5ED1-42D7-8498-26F6DCD9631E}"/>
              </a:ext>
            </a:extLst>
          </p:cNvPr>
          <p:cNvSpPr/>
          <p:nvPr/>
        </p:nvSpPr>
        <p:spPr>
          <a:xfrm rot="5400000">
            <a:off x="9843982" y="-948033"/>
            <a:ext cx="286334" cy="394261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3BBF86ED-7DDC-4B8F-A175-F7270EC70DF2}"/>
                  </a:ext>
                </a:extLst>
              </p:cNvPr>
              <p:cNvSpPr txBox="1"/>
              <p:nvPr/>
            </p:nvSpPr>
            <p:spPr>
              <a:xfrm>
                <a:off x="9898919" y="425846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3BBF86ED-7DDC-4B8F-A175-F7270EC70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919" y="425846"/>
                <a:ext cx="176459" cy="369332"/>
              </a:xfrm>
              <a:prstGeom prst="rect">
                <a:avLst/>
              </a:prstGeom>
              <a:blipFill>
                <a:blip r:embed="rId5"/>
                <a:stretch>
                  <a:fillRect l="-41379" r="-37931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2EEE8656-27E5-476D-BDFC-EE75A7BA9517}"/>
              </a:ext>
            </a:extLst>
          </p:cNvPr>
          <p:cNvCxnSpPr>
            <a:cxnSpLocks/>
          </p:cNvCxnSpPr>
          <p:nvPr/>
        </p:nvCxnSpPr>
        <p:spPr>
          <a:xfrm>
            <a:off x="9404422" y="2066305"/>
            <a:ext cx="13419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DD4F15B9-B638-4221-8555-ED75F18B9A62}"/>
                  </a:ext>
                </a:extLst>
              </p:cNvPr>
              <p:cNvSpPr txBox="1"/>
              <p:nvPr/>
            </p:nvSpPr>
            <p:spPr>
              <a:xfrm>
                <a:off x="9977529" y="2060234"/>
                <a:ext cx="195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DD4F15B9-B638-4221-8555-ED75F18B9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529" y="2060234"/>
                <a:ext cx="195695" cy="369332"/>
              </a:xfrm>
              <a:prstGeom prst="rect">
                <a:avLst/>
              </a:prstGeom>
              <a:blipFill>
                <a:blip r:embed="rId6"/>
                <a:stretch>
                  <a:fillRect l="-37500" r="-31250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lika 14" descr="Slika na kojoj se prikazuje objekt, zrcalo&#10;&#10;Opis je automatski generiran">
            <a:extLst>
              <a:ext uri="{FF2B5EF4-FFF2-40B4-BE49-F238E27FC236}">
                <a16:creationId xmlns:a16="http://schemas.microsoft.com/office/drawing/2014/main" id="{3EBA24F9-9ACE-4C0B-A5AB-3D2682408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33" y="227048"/>
            <a:ext cx="654269" cy="650021"/>
          </a:xfrm>
          <a:prstGeom prst="rect">
            <a:avLst/>
          </a:prstGeom>
        </p:spPr>
      </p:pic>
      <p:pic>
        <p:nvPicPr>
          <p:cNvPr id="16" name="Slika 15" descr="Slika na kojoj se prikazuje objekt, zrcalo&#10;&#10;Opis je automatski generiran">
            <a:extLst>
              <a:ext uri="{FF2B5EF4-FFF2-40B4-BE49-F238E27FC236}">
                <a16:creationId xmlns:a16="http://schemas.microsoft.com/office/drawing/2014/main" id="{436D4428-AF89-4EE6-B940-D937BBBE6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95" y="249757"/>
            <a:ext cx="654269" cy="650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avokutnik 18">
                <a:extLst>
                  <a:ext uri="{FF2B5EF4-FFF2-40B4-BE49-F238E27FC236}">
                    <a16:creationId xmlns:a16="http://schemas.microsoft.com/office/drawing/2014/main" id="{74A79529-FDD3-4245-B99C-2DFA25D784B3}"/>
                  </a:ext>
                </a:extLst>
              </p:cNvPr>
              <p:cNvSpPr/>
              <p:nvPr/>
            </p:nvSpPr>
            <p:spPr>
              <a:xfrm>
                <a:off x="11353800" y="295947"/>
                <a:ext cx="476412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Pravokutnik 18">
                <a:extLst>
                  <a:ext uri="{FF2B5EF4-FFF2-40B4-BE49-F238E27FC236}">
                    <a16:creationId xmlns:a16="http://schemas.microsoft.com/office/drawing/2014/main" id="{74A79529-FDD3-4245-B99C-2DFA25D78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95947"/>
                <a:ext cx="476412" cy="506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Slika 26" descr="Slika na kojoj se prikazuje tekst, crveno, snijeg, znak&#10;&#10;Opis je automatski generiran">
            <a:extLst>
              <a:ext uri="{FF2B5EF4-FFF2-40B4-BE49-F238E27FC236}">
                <a16:creationId xmlns:a16="http://schemas.microsoft.com/office/drawing/2014/main" id="{698FE82C-6DFA-49A8-A9EF-2CFC11BF41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87" y="3335151"/>
            <a:ext cx="58197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9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7FAB43-2E8E-4092-901A-7E1E7445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/>
              <a:t>Što je magnetizam?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E61F0A-06CF-45AF-960B-200ED2949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282"/>
            <a:ext cx="10515600" cy="5472290"/>
          </a:xfrm>
        </p:spPr>
        <p:txBody>
          <a:bodyPr>
            <a:normAutofit/>
          </a:bodyPr>
          <a:lstStyle/>
          <a:p>
            <a:r>
              <a:rPr lang="hr-HR" dirty="0"/>
              <a:t>Magnetizam je SILA, </a:t>
            </a:r>
            <a:r>
              <a:rPr lang="hr-HR" b="1" dirty="0"/>
              <a:t>ista kao i elektricitet</a:t>
            </a:r>
            <a:r>
              <a:rPr lang="hr-HR" dirty="0"/>
              <a:t>!</a:t>
            </a:r>
          </a:p>
          <a:p>
            <a:pPr lvl="1"/>
            <a:r>
              <a:rPr lang="hr-HR" dirty="0"/>
              <a:t>Umjesto „+” i „-” naboja postoje „N” i „S” polovi…</a:t>
            </a:r>
          </a:p>
          <a:p>
            <a:pPr lvl="1"/>
            <a:r>
              <a:rPr lang="hr-HR" dirty="0"/>
              <a:t>… koji stvaraju magnetsko polje </a:t>
            </a:r>
            <a:r>
              <a:rPr lang="hr-HR" b="1" dirty="0"/>
              <a:t>B</a:t>
            </a:r>
            <a:r>
              <a:rPr lang="hr-HR" dirty="0"/>
              <a:t> …</a:t>
            </a:r>
          </a:p>
          <a:p>
            <a:pPr lvl="1"/>
            <a:r>
              <a:rPr lang="hr-HR" dirty="0"/>
              <a:t>… koje se prikazuje na isti način (silnice – smjer, gustoća)</a:t>
            </a:r>
          </a:p>
          <a:p>
            <a:pPr lvl="1"/>
            <a:r>
              <a:rPr lang="hr-HR" dirty="0"/>
              <a:t>Mjerna jedinica za magnetsko polje </a:t>
            </a:r>
            <a:r>
              <a:rPr lang="hr-HR" b="1" dirty="0"/>
              <a:t>B</a:t>
            </a:r>
            <a:r>
              <a:rPr lang="hr-HR" dirty="0"/>
              <a:t>:</a:t>
            </a:r>
          </a:p>
          <a:p>
            <a:pPr lvl="2"/>
            <a:r>
              <a:rPr lang="hr-HR" dirty="0"/>
              <a:t>Tesla (T = N / </a:t>
            </a:r>
            <a:r>
              <a:rPr lang="hr-HR" dirty="0" err="1"/>
              <a:t>A∙m</a:t>
            </a:r>
            <a:r>
              <a:rPr lang="hr-HR" dirty="0"/>
              <a:t>) – jako velika jedinica!</a:t>
            </a:r>
          </a:p>
          <a:p>
            <a:pPr lvl="2"/>
            <a:r>
              <a:rPr lang="hr-HR" dirty="0"/>
              <a:t>Gauss (1 G = 10</a:t>
            </a:r>
            <a:r>
              <a:rPr lang="hr-HR" baseline="30000" dirty="0"/>
              <a:t>-4</a:t>
            </a:r>
            <a:r>
              <a:rPr lang="hr-HR" dirty="0"/>
              <a:t> T = 100 </a:t>
            </a:r>
            <a:r>
              <a:rPr lang="hr-HR" dirty="0" err="1"/>
              <a:t>μT</a:t>
            </a:r>
            <a:r>
              <a:rPr lang="hr-HR" dirty="0"/>
              <a:t>) – puno praktičnije</a:t>
            </a:r>
          </a:p>
          <a:p>
            <a:pPr>
              <a:spcBef>
                <a:spcPts val="1800"/>
              </a:spcBef>
            </a:pPr>
            <a:r>
              <a:rPr lang="hr-HR" dirty="0"/>
              <a:t>„N” i „S” polovi UVIJEK dolaze u paru → </a:t>
            </a:r>
            <a:r>
              <a:rPr lang="hr-HR" b="1" dirty="0"/>
              <a:t>magneti</a:t>
            </a:r>
          </a:p>
          <a:p>
            <a:pPr lvl="1"/>
            <a:r>
              <a:rPr lang="hr-HR" dirty="0"/>
              <a:t>Ne postoji elementarna magnetska čestica!</a:t>
            </a:r>
          </a:p>
          <a:p>
            <a:pPr lvl="1"/>
            <a:r>
              <a:rPr lang="hr-HR" dirty="0"/>
              <a:t>Ne postoji komad tvari sa više „N” nego „S”</a:t>
            </a:r>
          </a:p>
          <a:p>
            <a:pPr lvl="1"/>
            <a:r>
              <a:rPr lang="hr-HR" dirty="0"/>
              <a:t>Ništa ne može biti magnetski „nabijeno” !!</a:t>
            </a:r>
          </a:p>
          <a:p>
            <a:pPr lvl="2"/>
            <a:r>
              <a:rPr lang="hr-HR" dirty="0"/>
              <a:t>Kao npr. jedna ploča kondenzatora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DCD02E7-16F8-473A-9E72-4013AA9FE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60" y="4200842"/>
            <a:ext cx="3318975" cy="220862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FB6BE50-BD60-4959-9772-2BE97F29D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35" y="464791"/>
            <a:ext cx="1890912" cy="184497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5567E97-2FCB-41C4-8F93-05FA38A53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65" y="2045317"/>
            <a:ext cx="1890912" cy="17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97AC2A-3B27-49D0-B665-629BF494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Magnetska sila na struju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63BF0B-6E82-4968-B049-C62A04AD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Sila na strujnu petlju u (homogenom) magnetskom polju</a:t>
            </a:r>
          </a:p>
          <a:p>
            <a:pPr lvl="1"/>
            <a:r>
              <a:rPr lang="hr-HR" dirty="0"/>
              <a:t>Nastaje (okretni) moment sile, centar mase miruje</a:t>
            </a:r>
          </a:p>
          <a:p>
            <a:pPr lvl="1"/>
            <a:r>
              <a:rPr lang="hr-HR" dirty="0"/>
              <a:t>Osnova rada tipičnih elektromotora</a:t>
            </a:r>
            <a:endParaRPr lang="en-GB" dirty="0"/>
          </a:p>
        </p:txBody>
      </p:sp>
      <p:pic>
        <p:nvPicPr>
          <p:cNvPr id="5" name="mag-sila-na-petlju">
            <a:hlinkClick r:id="" action="ppaction://media"/>
            <a:extLst>
              <a:ext uri="{FF2B5EF4-FFF2-40B4-BE49-F238E27FC236}">
                <a16:creationId xmlns:a16="http://schemas.microsoft.com/office/drawing/2014/main" id="{539B9BE7-A65C-49CC-AAD5-BCC87E518F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776" y="2487517"/>
            <a:ext cx="7527038" cy="42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AE95-F4CA-4565-AB49-32E5C3FC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i ponavljanje…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1DAAAD-11CE-4034-A901-2E7D037B3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 internetu postoji puno simulacija i videa koji pokazuju silu između dva vodiča:</a:t>
            </a:r>
          </a:p>
          <a:p>
            <a:pPr lvl="1"/>
            <a:r>
              <a:rPr lang="hr-HR" dirty="0"/>
              <a:t>Npr. na YouTubeu upišete „</a:t>
            </a:r>
            <a:r>
              <a:rPr lang="hr-HR" dirty="0" err="1"/>
              <a:t>Force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wires</a:t>
            </a:r>
            <a:r>
              <a:rPr lang="hr-HR" dirty="0"/>
              <a:t> </a:t>
            </a:r>
            <a:r>
              <a:rPr lang="hr-HR" dirty="0" err="1"/>
              <a:t>experiment</a:t>
            </a:r>
            <a:r>
              <a:rPr lang="hr-HR" dirty="0"/>
              <a:t>”</a:t>
            </a:r>
          </a:p>
          <a:p>
            <a:r>
              <a:rPr lang="hr-HR" dirty="0"/>
              <a:t>Također možete potražiti objašnjenje DC elektromotora, što je u biti samo sila (odnosno moment sile) na strujnu petlju pri čemu se smjer struje treba mijenjati svakih pola kruga…</a:t>
            </a:r>
          </a:p>
          <a:p>
            <a:pPr lvl="1"/>
            <a:r>
              <a:rPr lang="hr-HR" dirty="0"/>
              <a:t>To ćete uglavnom dobiti ako tražite „</a:t>
            </a:r>
            <a:r>
              <a:rPr lang="hr-HR" dirty="0" err="1"/>
              <a:t>Force</a:t>
            </a:r>
            <a:r>
              <a:rPr lang="hr-HR" dirty="0"/>
              <a:t> on a </a:t>
            </a:r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loop</a:t>
            </a:r>
            <a:r>
              <a:rPr lang="hr-HR" dirty="0"/>
              <a:t> </a:t>
            </a:r>
            <a:r>
              <a:rPr lang="hr-HR" dirty="0" err="1"/>
              <a:t>experiment</a:t>
            </a:r>
            <a:r>
              <a:rPr lang="hr-HR" dirty="0"/>
              <a:t>” i slično</a:t>
            </a:r>
          </a:p>
          <a:p>
            <a:r>
              <a:rPr lang="hr-HR" dirty="0"/>
              <a:t>Zanimljivo je potražiti i videa sa raznim magnetskim „trikovima” koji često uključuju </a:t>
            </a:r>
            <a:r>
              <a:rPr lang="hr-HR" dirty="0" err="1"/>
              <a:t>homopolarne</a:t>
            </a:r>
            <a:r>
              <a:rPr lang="hr-HR" dirty="0"/>
              <a:t> motore…</a:t>
            </a:r>
          </a:p>
          <a:p>
            <a:pPr lvl="1"/>
            <a:r>
              <a:rPr lang="hr-HR" dirty="0" err="1"/>
              <a:t>Homopolarni</a:t>
            </a:r>
            <a:r>
              <a:rPr lang="hr-HR" dirty="0"/>
              <a:t> motori rade na principu </a:t>
            </a:r>
            <a:r>
              <a:rPr lang="hr-HR" dirty="0" err="1"/>
              <a:t>Lorentzove</a:t>
            </a:r>
            <a:r>
              <a:rPr lang="hr-HR" dirty="0"/>
              <a:t> sile; to su prvi elektromotori i jako su jednostavni za izradu…</a:t>
            </a:r>
          </a:p>
          <a:p>
            <a:pPr lvl="1"/>
            <a:r>
              <a:rPr lang="hr-HR" dirty="0"/>
              <a:t>Također mogu biti jako moćni, potražite npr. „</a:t>
            </a:r>
            <a:r>
              <a:rPr lang="hr-HR" dirty="0" err="1"/>
              <a:t>Electromagnetic</a:t>
            </a:r>
            <a:r>
              <a:rPr lang="hr-HR" dirty="0"/>
              <a:t> </a:t>
            </a:r>
            <a:r>
              <a:rPr lang="hr-HR" dirty="0" err="1"/>
              <a:t>rail</a:t>
            </a:r>
            <a:r>
              <a:rPr lang="hr-HR" dirty="0"/>
              <a:t> </a:t>
            </a:r>
            <a:r>
              <a:rPr lang="hr-HR" dirty="0" err="1"/>
              <a:t>gun</a:t>
            </a:r>
            <a:r>
              <a:rPr lang="hr-HR" dirty="0"/>
              <a:t>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426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6ED7DB-323F-447C-A11D-9CA0A8F5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Odakle dolazi magnetizam?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0AC4A2-74EC-48AD-8C72-04C2C96B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282"/>
            <a:ext cx="10515600" cy="5741718"/>
          </a:xfrm>
        </p:spPr>
        <p:txBody>
          <a:bodyPr>
            <a:normAutofit/>
          </a:bodyPr>
          <a:lstStyle/>
          <a:p>
            <a:r>
              <a:rPr lang="hr-HR" dirty="0"/>
              <a:t>Ako nema magnetskih čestica, odakle onda magnetizam?</a:t>
            </a:r>
            <a:br>
              <a:rPr lang="hr-HR" dirty="0"/>
            </a:br>
            <a:r>
              <a:rPr lang="hr-HR" dirty="0"/>
              <a:t>Što tvori magnete?</a:t>
            </a:r>
          </a:p>
          <a:p>
            <a:r>
              <a:rPr lang="hr-HR" dirty="0"/>
              <a:t>Odgovor: </a:t>
            </a:r>
            <a:r>
              <a:rPr lang="hr-HR" b="1" dirty="0"/>
              <a:t>STRUJA</a:t>
            </a:r>
            <a:r>
              <a:rPr lang="hr-HR" dirty="0"/>
              <a:t>! Odnosno, el. naboji u gibanju.</a:t>
            </a:r>
          </a:p>
          <a:p>
            <a:pPr lvl="1"/>
            <a:r>
              <a:rPr lang="hr-HR" dirty="0"/>
              <a:t>To je posebna i vrlo duboka veza elektriciteta i magnetizma!</a:t>
            </a:r>
          </a:p>
          <a:p>
            <a:r>
              <a:rPr lang="hr-HR" dirty="0"/>
              <a:t>Odakle onda prirodni magneti? Gdje je tu „struja”??</a:t>
            </a:r>
          </a:p>
          <a:p>
            <a:pPr lvl="1"/>
            <a:r>
              <a:rPr lang="hr-HR" dirty="0"/>
              <a:t>Odgovor: </a:t>
            </a:r>
            <a:r>
              <a:rPr lang="hr-HR" b="1" dirty="0"/>
              <a:t>U atomima </a:t>
            </a:r>
            <a:r>
              <a:rPr lang="hr-HR" dirty="0"/>
              <a:t>(elektroni se „gibaju” oko jezgre)</a:t>
            </a:r>
          </a:p>
          <a:p>
            <a:pPr lvl="2"/>
            <a:r>
              <a:rPr lang="hr-HR" dirty="0"/>
              <a:t>Komplicirano je to, vratit ćemo se kasnije</a:t>
            </a:r>
            <a:br>
              <a:rPr lang="hr-HR" dirty="0"/>
            </a:br>
            <a:r>
              <a:rPr lang="hr-HR" dirty="0"/>
              <a:t>na magnetizam u materijalima…</a:t>
            </a:r>
          </a:p>
          <a:p>
            <a:r>
              <a:rPr lang="hr-HR" dirty="0"/>
              <a:t>Posljedice ove činjenice:</a:t>
            </a:r>
          </a:p>
          <a:p>
            <a:pPr lvl="1"/>
            <a:r>
              <a:rPr lang="hr-HR" b="1" dirty="0"/>
              <a:t>Silnice magnetskog polja su uvijek ZATVORENE!</a:t>
            </a:r>
          </a:p>
          <a:p>
            <a:pPr lvl="1"/>
            <a:r>
              <a:rPr lang="hr-HR" dirty="0" err="1"/>
              <a:t>Prepolavljanjem</a:t>
            </a:r>
            <a:r>
              <a:rPr lang="hr-HR" dirty="0"/>
              <a:t> magneta dobiju se samo dva manja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1B3E06-7BA6-44DA-A74B-462DCD76C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0155" y="635775"/>
            <a:ext cx="2576945" cy="3009504"/>
          </a:xfrm>
          <a:prstGeom prst="rect">
            <a:avLst/>
          </a:prstGeom>
        </p:spPr>
      </p:pic>
      <p:pic>
        <p:nvPicPr>
          <p:cNvPr id="7" name="Slika 6" descr="Slika na kojoj se prikazuje crtež, tanjur&#10;&#10;Opis je automatski generiran">
            <a:extLst>
              <a:ext uri="{FF2B5EF4-FFF2-40B4-BE49-F238E27FC236}">
                <a16:creationId xmlns:a16="http://schemas.microsoft.com/office/drawing/2014/main" id="{C83D5DEB-239E-488A-B921-5C8ECA3C6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439" y="4242129"/>
            <a:ext cx="2043561" cy="2016492"/>
          </a:xfrm>
          <a:prstGeom prst="rect">
            <a:avLst/>
          </a:prstGeom>
        </p:spPr>
      </p:pic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:a16="http://schemas.microsoft.com/office/drawing/2014/main" id="{8B0B2393-DF35-4BAD-AB6E-88909262B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5" y="3915687"/>
            <a:ext cx="2644239" cy="2716683"/>
          </a:xfrm>
          <a:prstGeom prst="rect">
            <a:avLst/>
          </a:prstGeom>
        </p:spPr>
      </p:pic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4AF456F7-5F2D-47B1-802F-030F0E69D278}"/>
              </a:ext>
            </a:extLst>
          </p:cNvPr>
          <p:cNvCxnSpPr/>
          <p:nvPr/>
        </p:nvCxnSpPr>
        <p:spPr>
          <a:xfrm>
            <a:off x="10078194" y="3915891"/>
            <a:ext cx="0" cy="2550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86E065-4FE0-4B07-BFE5-BD3313C0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Magnetsko polje struje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32201C73-355F-4CFF-BFE6-29F1FB72D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6282"/>
                <a:ext cx="7664532" cy="5652653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Struja stvara magnetsko polje koje </a:t>
                </a:r>
                <a:r>
                  <a:rPr lang="hr-HR" b="1" dirty="0"/>
                  <a:t>kruži</a:t>
                </a:r>
                <a:r>
                  <a:rPr lang="hr-HR" dirty="0"/>
                  <a:t> oko nje</a:t>
                </a:r>
              </a:p>
              <a:p>
                <a:pPr lvl="1"/>
                <a:r>
                  <a:rPr lang="hr-HR" b="1" dirty="0"/>
                  <a:t>Pravilo desne ruke #1 </a:t>
                </a:r>
                <a:r>
                  <a:rPr lang="hr-HR" dirty="0"/>
                  <a:t>- ako je palac u smjeru struje, prsti pokazuju smjer kruženja magnetskog polja</a:t>
                </a:r>
              </a:p>
              <a:p>
                <a:pPr lvl="1"/>
                <a:r>
                  <a:rPr lang="hr-HR" dirty="0"/>
                  <a:t>Polje je najjače uz sam vodič i opada s udaljenosti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endParaRPr lang="hr-HR" b="0" dirty="0"/>
              </a:p>
              <a:p>
                <a:pPr marL="457200" lvl="1" indent="0">
                  <a:buNone/>
                </a:pPr>
                <a:endParaRPr lang="hr-HR" dirty="0"/>
              </a:p>
              <a:p>
                <a:pPr marL="457200" lvl="1" indent="0">
                  <a:buNone/>
                </a:pPr>
                <a:endParaRPr lang="hr-HR" dirty="0"/>
              </a:p>
              <a:p>
                <a:pPr marL="457200" lvl="1" indent="0">
                  <a:buNone/>
                </a:pPr>
                <a:endParaRPr lang="hr-HR" dirty="0"/>
              </a:p>
              <a:p>
                <a:pPr marL="457200" lvl="1" indent="0">
                  <a:buNone/>
                </a:pPr>
                <a:endParaRPr lang="hr-HR" b="0" dirty="0"/>
              </a:p>
              <a:p>
                <a:pPr lvl="1"/>
                <a:r>
                  <a:rPr lang="hr-HR" i="1" dirty="0"/>
                  <a:t>Notacija: </a:t>
                </a:r>
                <a:r>
                  <a:rPr lang="hr-HR" dirty="0">
                    <a:sym typeface="Wingdings 2" panose="05020102010507070707" pitchFamily="18" charset="2"/>
                  </a:rPr>
                  <a:t> </a:t>
                </a:r>
                <a:r>
                  <a:rPr lang="hr-HR" i="1" dirty="0">
                    <a:sym typeface="Wingdings 2" panose="05020102010507070707" pitchFamily="18" charset="2"/>
                  </a:rPr>
                  <a:t>označava smjer „u papir”, a </a:t>
                </a:r>
                <a:r>
                  <a:rPr lang="hr-HR" dirty="0">
                    <a:sym typeface="Wingdings 2" panose="05020102010507070707" pitchFamily="18" charset="2"/>
                  </a:rPr>
                  <a:t></a:t>
                </a:r>
                <a:r>
                  <a:rPr lang="hr-HR" i="1" dirty="0">
                    <a:sym typeface="Wingdings 2" panose="05020102010507070707" pitchFamily="18" charset="2"/>
                  </a:rPr>
                  <a:t> „iz papira”</a:t>
                </a:r>
              </a:p>
              <a:p>
                <a:pPr lvl="2"/>
                <a:r>
                  <a:rPr lang="hr-HR" i="1" dirty="0">
                    <a:sym typeface="Wingdings 2" panose="05020102010507070707" pitchFamily="18" charset="2"/>
                  </a:rPr>
                  <a:t>Možete zamisliti kao strijelu koja ide prema vama ili od vas</a:t>
                </a:r>
                <a:endParaRPr lang="hr-HR" dirty="0"/>
              </a:p>
              <a:p>
                <a:pPr>
                  <a:spcBef>
                    <a:spcPts val="1800"/>
                  </a:spcBef>
                </a:pPr>
                <a:r>
                  <a:rPr lang="hr-HR" dirty="0"/>
                  <a:t>Magnetska polja svih „oblika” vodiča, odnosno konfiguracija struja mogu se dobiti (izračunati) gledajući ih kao puno kratkih komadića vodiča naljepljenih jedan na drugi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32201C73-355F-4CFF-BFE6-29F1FB72D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6282"/>
                <a:ext cx="7664532" cy="5652653"/>
              </a:xfrm>
              <a:blipFill>
                <a:blip r:embed="rId3"/>
                <a:stretch>
                  <a:fillRect l="-955" t="-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E8E39E0B-9F64-4F87-ADEE-024A6625D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06" y="720501"/>
            <a:ext cx="2938077" cy="2458192"/>
          </a:xfrm>
          <a:prstGeom prst="rect">
            <a:avLst/>
          </a:prstGeom>
        </p:spPr>
      </p:pic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DBDEE52B-C17C-4C48-9F24-3D4812591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91" y="2918569"/>
            <a:ext cx="1507842" cy="1473258"/>
          </a:xfrm>
          <a:prstGeom prst="rect">
            <a:avLst/>
          </a:prstGeom>
        </p:spPr>
      </p:pic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:a16="http://schemas.microsoft.com/office/drawing/2014/main" id="{B4B54CC1-4D79-48B7-BBEA-DE38954B7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79" y="2918569"/>
            <a:ext cx="1507842" cy="1473258"/>
          </a:xfrm>
          <a:prstGeom prst="rect">
            <a:avLst/>
          </a:prstGeom>
        </p:spPr>
      </p:pic>
      <p:pic>
        <p:nvPicPr>
          <p:cNvPr id="11" name="Slika 10" descr="Slika na kojoj se prikazuje sjedenje, par, lopta, držanje&#10;&#10;Opis je automatski generiran">
            <a:extLst>
              <a:ext uri="{FF2B5EF4-FFF2-40B4-BE49-F238E27FC236}">
                <a16:creationId xmlns:a16="http://schemas.microsoft.com/office/drawing/2014/main" id="{72CBF31B-EA48-4E88-855F-D1744A236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169" y="2960136"/>
            <a:ext cx="1231536" cy="1422176"/>
          </a:xfrm>
          <a:prstGeom prst="rect">
            <a:avLst/>
          </a:prstGeom>
        </p:spPr>
      </p:pic>
      <p:pic>
        <p:nvPicPr>
          <p:cNvPr id="13" name="Slika 12" descr="Slika na kojoj se prikazuje velik, stajanje, kišobran, voda&#10;&#10;Opis je automatski generiran">
            <a:extLst>
              <a:ext uri="{FF2B5EF4-FFF2-40B4-BE49-F238E27FC236}">
                <a16:creationId xmlns:a16="http://schemas.microsoft.com/office/drawing/2014/main" id="{C61C1ED5-C155-477C-B0DC-512671761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06" y="3679307"/>
            <a:ext cx="2938077" cy="29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86E065-4FE0-4B07-BFE5-BD3313C0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Magnetsko polje strujne petlje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201C73-355F-4CFF-BFE6-29F1FB72D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2655"/>
            <a:ext cx="7165769" cy="1068820"/>
          </a:xfrm>
        </p:spPr>
        <p:txBody>
          <a:bodyPr>
            <a:normAutofit/>
          </a:bodyPr>
          <a:lstStyle/>
          <a:p>
            <a:r>
              <a:rPr lang="hr-HR" b="1" dirty="0"/>
              <a:t>Pravilo desne ruke #2</a:t>
            </a:r>
            <a:r>
              <a:rPr lang="hr-HR" dirty="0"/>
              <a:t> – ako prsti pokazuju u smjeru kruženja struje, palac pokazuje smjer magnetskog polja</a:t>
            </a:r>
            <a:endParaRPr lang="hr-HR" b="1" dirty="0"/>
          </a:p>
        </p:txBody>
      </p:sp>
      <p:pic>
        <p:nvPicPr>
          <p:cNvPr id="13" name="Slika 12" descr="Slika na kojoj se prikazuje zmaj, letenje, različito, grupa&#10;&#10;Opis je automatski generiran">
            <a:extLst>
              <a:ext uri="{FF2B5EF4-FFF2-40B4-BE49-F238E27FC236}">
                <a16:creationId xmlns:a16="http://schemas.microsoft.com/office/drawing/2014/main" id="{86B1C0A2-5453-4A5C-98BE-5B84C3FD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6298" y="1092561"/>
            <a:ext cx="3883472" cy="4498887"/>
          </a:xfrm>
          <a:prstGeom prst="rect">
            <a:avLst/>
          </a:prstGeom>
        </p:spPr>
      </p:pic>
      <p:pic>
        <p:nvPicPr>
          <p:cNvPr id="19" name="Slika 18" descr="Slika na kojoj se prikazuje hrana, sat&#10;&#10;Opis je automatski generiran">
            <a:extLst>
              <a:ext uri="{FF2B5EF4-FFF2-40B4-BE49-F238E27FC236}">
                <a16:creationId xmlns:a16="http://schemas.microsoft.com/office/drawing/2014/main" id="{CCB80300-B273-41D1-843D-F9EC32FE6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67" y="4400478"/>
            <a:ext cx="3110614" cy="2320997"/>
          </a:xfrm>
          <a:prstGeom prst="rect">
            <a:avLst/>
          </a:prstGeom>
        </p:spPr>
      </p:pic>
      <p:pic>
        <p:nvPicPr>
          <p:cNvPr id="21" name="Slika 20" descr="Slika na kojoj se prikazuje crtež&#10;&#10;Opis je automatski generiran">
            <a:extLst>
              <a:ext uri="{FF2B5EF4-FFF2-40B4-BE49-F238E27FC236}">
                <a16:creationId xmlns:a16="http://schemas.microsoft.com/office/drawing/2014/main" id="{7756E475-FBEE-4827-83E4-EDA812B60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41" y="1695530"/>
            <a:ext cx="2392630" cy="2458182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E98475A7-A0F1-403E-86A9-4B47069D49E2}"/>
              </a:ext>
            </a:extLst>
          </p:cNvPr>
          <p:cNvSpPr txBox="1">
            <a:spLocks/>
          </p:cNvSpPr>
          <p:nvPr/>
        </p:nvSpPr>
        <p:spPr>
          <a:xfrm>
            <a:off x="6970255" y="1121055"/>
            <a:ext cx="4313658" cy="1533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Osnovni oblik - kao elementarni magnet!</a:t>
            </a:r>
          </a:p>
        </p:txBody>
      </p: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97967323-6AF3-4426-A6E0-0335AB2033A8}"/>
              </a:ext>
            </a:extLst>
          </p:cNvPr>
          <p:cNvCxnSpPr/>
          <p:nvPr/>
        </p:nvCxnSpPr>
        <p:spPr>
          <a:xfrm>
            <a:off x="7467383" y="4317351"/>
            <a:ext cx="44057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C288141A-38C0-4073-AF78-62EAFEB48DF4}"/>
                  </a:ext>
                </a:extLst>
              </p:cNvPr>
              <p:cNvSpPr txBox="1"/>
              <p:nvPr/>
            </p:nvSpPr>
            <p:spPr>
              <a:xfrm>
                <a:off x="1030333" y="1280200"/>
                <a:ext cx="966547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C288141A-38C0-4073-AF78-62EAFEB48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33" y="1280200"/>
                <a:ext cx="966547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ravokutnik 25">
            <a:extLst>
              <a:ext uri="{FF2B5EF4-FFF2-40B4-BE49-F238E27FC236}">
                <a16:creationId xmlns:a16="http://schemas.microsoft.com/office/drawing/2014/main" id="{96772A6A-A10F-4C06-A867-A637ABCDC231}"/>
              </a:ext>
            </a:extLst>
          </p:cNvPr>
          <p:cNvSpPr/>
          <p:nvPr/>
        </p:nvSpPr>
        <p:spPr>
          <a:xfrm>
            <a:off x="838200" y="1193295"/>
            <a:ext cx="1350812" cy="7619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9C5B4A05-6A11-4956-B09A-230C2D36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94" y="3699217"/>
            <a:ext cx="2748928" cy="302225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B34E24E-2355-4FD9-9360-40C4DC1D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Magnetsko polje zavojnice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05D3C8-CD44-480D-9353-151129C4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282"/>
            <a:ext cx="6096989" cy="5605194"/>
          </a:xfrm>
        </p:spPr>
        <p:txBody>
          <a:bodyPr>
            <a:normAutofit/>
          </a:bodyPr>
          <a:lstStyle/>
          <a:p>
            <a:r>
              <a:rPr lang="hr-HR" b="1" dirty="0"/>
              <a:t>Zavojnica</a:t>
            </a:r>
          </a:p>
          <a:p>
            <a:pPr lvl="1"/>
            <a:r>
              <a:rPr lang="hr-HR" dirty="0"/>
              <a:t>Približno isto kao više petlji jedna za drugom</a:t>
            </a:r>
          </a:p>
          <a:p>
            <a:pPr lvl="1"/>
            <a:r>
              <a:rPr lang="hr-HR" b="1" dirty="0"/>
              <a:t>Homogeno</a:t>
            </a:r>
            <a:r>
              <a:rPr lang="hr-HR" dirty="0"/>
              <a:t> magnetsko polje u sredini</a:t>
            </a:r>
            <a:endParaRPr lang="hr-HR" b="1" dirty="0"/>
          </a:p>
          <a:p>
            <a:r>
              <a:rPr lang="hr-HR" b="1" dirty="0" err="1"/>
              <a:t>Torus</a:t>
            </a:r>
            <a:endParaRPr lang="hr-HR" b="1" dirty="0"/>
          </a:p>
          <a:p>
            <a:pPr lvl="1"/>
            <a:r>
              <a:rPr lang="hr-HR" dirty="0"/>
              <a:t>Zavojnica savijena</a:t>
            </a:r>
            <a:br>
              <a:rPr lang="hr-HR" dirty="0"/>
            </a:br>
            <a:r>
              <a:rPr lang="hr-HR" dirty="0"/>
              <a:t>u krug → „zarobljeno”</a:t>
            </a:r>
            <a:br>
              <a:rPr lang="hr-HR" dirty="0"/>
            </a:br>
            <a:r>
              <a:rPr lang="hr-HR" dirty="0"/>
              <a:t>magnetsko polje, </a:t>
            </a:r>
            <a:br>
              <a:rPr lang="hr-HR" dirty="0"/>
            </a:br>
            <a:r>
              <a:rPr lang="hr-HR" dirty="0"/>
              <a:t>odnosno zatvoreni</a:t>
            </a:r>
            <a:br>
              <a:rPr lang="hr-HR" dirty="0"/>
            </a:br>
            <a:r>
              <a:rPr lang="hr-HR" dirty="0"/>
              <a:t>magnetski tok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r>
              <a:rPr lang="hr-HR" dirty="0"/>
              <a:t>Koriste se stalno</a:t>
            </a:r>
            <a:br>
              <a:rPr lang="hr-HR" dirty="0"/>
            </a:br>
            <a:r>
              <a:rPr lang="hr-HR" dirty="0"/>
              <a:t>i svuda u elektro-</a:t>
            </a:r>
            <a:br>
              <a:rPr lang="hr-HR" dirty="0"/>
            </a:br>
            <a:r>
              <a:rPr lang="hr-HR" dirty="0"/>
              <a:t>tehnici i elektronici</a:t>
            </a:r>
          </a:p>
        </p:txBody>
      </p:sp>
      <p:pic>
        <p:nvPicPr>
          <p:cNvPr id="8" name="Slika 7" descr="Slika na kojoj se prikazuje na otvorenom, životinja, snijeg, grupa&#10;&#10;Opis je automatski generiran">
            <a:extLst>
              <a:ext uri="{FF2B5EF4-FFF2-40B4-BE49-F238E27FC236}">
                <a16:creationId xmlns:a16="http://schemas.microsoft.com/office/drawing/2014/main" id="{65C092F3-5765-46E3-B60E-04D280771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69" y="388183"/>
            <a:ext cx="4282793" cy="250299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5819538-6162-4295-B034-AD21C256A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89" y="3429000"/>
            <a:ext cx="1752973" cy="2586609"/>
          </a:xfrm>
          <a:prstGeom prst="rect">
            <a:avLst/>
          </a:prstGeom>
        </p:spPr>
      </p:pic>
      <p:pic>
        <p:nvPicPr>
          <p:cNvPr id="12" name="Slika 11" descr="Slika na kojoj se prikazuje crtež, bicikl&#10;&#10;Opis je automatski generiran">
            <a:extLst>
              <a:ext uri="{FF2B5EF4-FFF2-40B4-BE49-F238E27FC236}">
                <a16:creationId xmlns:a16="http://schemas.microsoft.com/office/drawing/2014/main" id="{EDDC5128-8514-4300-90A3-CF36C5D7C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4216" y="4093255"/>
            <a:ext cx="3500645" cy="1527127"/>
          </a:xfrm>
          <a:prstGeom prst="rect">
            <a:avLst/>
          </a:prstGeom>
        </p:spPr>
      </p:pic>
      <p:sp>
        <p:nvSpPr>
          <p:cNvPr id="18" name="Pravokutnik 17">
            <a:extLst>
              <a:ext uri="{FF2B5EF4-FFF2-40B4-BE49-F238E27FC236}">
                <a16:creationId xmlns:a16="http://schemas.microsoft.com/office/drawing/2014/main" id="{5AFDFE5C-26C6-4648-BE28-E46EFA516E84}"/>
              </a:ext>
            </a:extLst>
          </p:cNvPr>
          <p:cNvSpPr/>
          <p:nvPr/>
        </p:nvSpPr>
        <p:spPr>
          <a:xfrm>
            <a:off x="5170516" y="2528179"/>
            <a:ext cx="1764672" cy="816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995A1A77-B227-44FC-A2B3-DF1B4BCD08D4}"/>
                  </a:ext>
                </a:extLst>
              </p:cNvPr>
              <p:cNvSpPr txBox="1"/>
              <p:nvPr/>
            </p:nvSpPr>
            <p:spPr>
              <a:xfrm>
                <a:off x="5317990" y="2619253"/>
                <a:ext cx="1369990" cy="633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i="1" smtClean="0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22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sz="22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GB" sz="220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995A1A77-B227-44FC-A2B3-DF1B4BCD0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90" y="2619253"/>
                <a:ext cx="1369990" cy="6338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0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AE95-F4CA-4565-AB49-32E5C3FC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i ponavljanje…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1DAAAD-11CE-4034-A901-2E7D037B3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Pronađite simulacije i videa na internetu (</a:t>
            </a:r>
            <a:r>
              <a:rPr lang="hr-HR" dirty="0" err="1"/>
              <a:t>PhET</a:t>
            </a:r>
            <a:r>
              <a:rPr lang="hr-HR" dirty="0"/>
              <a:t>, YouTube, …) pa ponovite i </a:t>
            </a:r>
            <a:r>
              <a:rPr lang="hr-HR" dirty="0" err="1"/>
              <a:t>provježbajte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Koji je sjeverni, a koji južni magnetski pol</a:t>
            </a:r>
          </a:p>
          <a:p>
            <a:pPr lvl="1"/>
            <a:r>
              <a:rPr lang="hr-HR" dirty="0"/>
              <a:t>Koji polovi se međusobno privlače, a koji odbijaju</a:t>
            </a:r>
          </a:p>
          <a:p>
            <a:pPr lvl="1"/>
            <a:r>
              <a:rPr lang="hr-HR" dirty="0"/>
              <a:t>Kako se određuje smjer magnetskog polja u nekoj točki prostora oko magneta, odnosno neke struje…</a:t>
            </a:r>
          </a:p>
          <a:p>
            <a:pPr lvl="2"/>
            <a:r>
              <a:rPr lang="hr-HR" dirty="0"/>
              <a:t>Mašite desnom rukom po zraku da usvojite kako funkcioniraju pravila desne ruke</a:t>
            </a:r>
          </a:p>
          <a:p>
            <a:r>
              <a:rPr lang="hr-HR" dirty="0" err="1"/>
              <a:t>PhET</a:t>
            </a:r>
            <a:r>
              <a:rPr lang="hr-HR" dirty="0"/>
              <a:t> (phet.coloradu.edu, možete i samo upisati „</a:t>
            </a:r>
            <a:r>
              <a:rPr lang="hr-HR" dirty="0" err="1"/>
              <a:t>phet</a:t>
            </a:r>
            <a:r>
              <a:rPr lang="hr-HR" dirty="0"/>
              <a:t> </a:t>
            </a:r>
            <a:r>
              <a:rPr lang="hr-HR" dirty="0" err="1"/>
              <a:t>simulations</a:t>
            </a:r>
            <a:r>
              <a:rPr lang="hr-HR" dirty="0"/>
              <a:t>” u Google)</a:t>
            </a:r>
          </a:p>
          <a:p>
            <a:pPr lvl="1"/>
            <a:r>
              <a:rPr lang="hr-HR" dirty="0" err="1"/>
              <a:t>Physics</a:t>
            </a:r>
            <a:r>
              <a:rPr lang="hr-HR" dirty="0"/>
              <a:t> → </a:t>
            </a:r>
            <a:r>
              <a:rPr lang="hr-HR" dirty="0" err="1"/>
              <a:t>Electricity</a:t>
            </a:r>
            <a:r>
              <a:rPr lang="hr-HR" dirty="0"/>
              <a:t> … → </a:t>
            </a:r>
            <a:r>
              <a:rPr lang="hr-HR" dirty="0" err="1"/>
              <a:t>Magnets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electromagnets</a:t>
            </a:r>
            <a:r>
              <a:rPr lang="hr-HR" dirty="0"/>
              <a:t> (i ostale, istražite malo…)</a:t>
            </a:r>
          </a:p>
          <a:p>
            <a:r>
              <a:rPr lang="hr-HR" dirty="0"/>
              <a:t>YouTube (vjerujem da ga znate sami pronaći…), pa upišete nešto u tražilicu, </a:t>
            </a:r>
            <a:r>
              <a:rPr lang="hr-HR" dirty="0" err="1"/>
              <a:t>npr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„</a:t>
            </a:r>
            <a:r>
              <a:rPr lang="hr-HR" dirty="0" err="1"/>
              <a:t>Magnetic</a:t>
            </a:r>
            <a:r>
              <a:rPr lang="hr-HR" dirty="0"/>
              <a:t> </a:t>
            </a:r>
            <a:r>
              <a:rPr lang="hr-HR" dirty="0" err="1"/>
              <a:t>forces</a:t>
            </a:r>
            <a:r>
              <a:rPr lang="hr-HR" dirty="0"/>
              <a:t>”, možda dodate „</a:t>
            </a:r>
            <a:r>
              <a:rPr lang="hr-HR" dirty="0" err="1"/>
              <a:t>experiment</a:t>
            </a:r>
            <a:r>
              <a:rPr lang="hr-HR" dirty="0"/>
              <a:t>” itd.</a:t>
            </a:r>
          </a:p>
          <a:p>
            <a:pPr lvl="1"/>
            <a:r>
              <a:rPr lang="hr-HR" dirty="0"/>
              <a:t>„</a:t>
            </a:r>
            <a:r>
              <a:rPr lang="hr-HR" dirty="0" err="1"/>
              <a:t>Magnetic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wire</a:t>
            </a:r>
            <a:r>
              <a:rPr lang="hr-HR" dirty="0"/>
              <a:t>” ili „</a:t>
            </a:r>
            <a:r>
              <a:rPr lang="hr-HR" dirty="0" err="1"/>
              <a:t>coil</a:t>
            </a:r>
            <a:r>
              <a:rPr lang="hr-HR" dirty="0"/>
              <a:t>” (engleski za zavojnicu) itd.</a:t>
            </a:r>
          </a:p>
        </p:txBody>
      </p:sp>
    </p:spTree>
    <p:extLst>
      <p:ext uri="{BB962C8B-B14F-4D97-AF65-F5344CB8AC3E}">
        <p14:creationId xmlns:p14="http://schemas.microsoft.com/office/powerpoint/2010/main" val="381972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0AC87-5BDC-449A-8F00-878BC31E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1103490"/>
          </a:xfrm>
        </p:spPr>
        <p:txBody>
          <a:bodyPr/>
          <a:lstStyle/>
          <a:p>
            <a:r>
              <a:rPr lang="hr-HR" dirty="0"/>
              <a:t>Magnetizam u materijalima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40754-6AAB-4405-9E3B-54EEAD00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0933" y="4899378"/>
            <a:ext cx="2777067" cy="801512"/>
          </a:xfrm>
        </p:spPr>
        <p:txBody>
          <a:bodyPr>
            <a:normAutofit/>
          </a:bodyPr>
          <a:lstStyle/>
          <a:p>
            <a:pPr algn="r"/>
            <a:r>
              <a:rPr lang="hr-HR" sz="2000" dirty="0">
                <a:latin typeface="+mj-lt"/>
              </a:rPr>
              <a:t>Eugen Rožić</a:t>
            </a:r>
          </a:p>
          <a:p>
            <a:pPr algn="r"/>
            <a:r>
              <a:rPr lang="hr-HR" sz="2000" dirty="0">
                <a:latin typeface="+mj-lt"/>
              </a:rPr>
              <a:t>ZTŠ Rudolf </a:t>
            </a:r>
            <a:r>
              <a:rPr lang="hr-HR" sz="2000" dirty="0" err="1">
                <a:latin typeface="+mj-lt"/>
              </a:rPr>
              <a:t>Perešin</a:t>
            </a:r>
            <a:endParaRPr lang="hr-HR" sz="2000" dirty="0"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DAF6BC-3766-4575-B553-F9B9B4738F05}"/>
              </a:ext>
            </a:extLst>
          </p:cNvPr>
          <p:cNvSpPr txBox="1"/>
          <p:nvPr/>
        </p:nvSpPr>
        <p:spPr>
          <a:xfrm>
            <a:off x="4721001" y="2844225"/>
            <a:ext cx="2750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latin typeface="+mj-lt"/>
              </a:rPr>
              <a:t>vrste i primjene</a:t>
            </a:r>
          </a:p>
        </p:txBody>
      </p:sp>
    </p:spTree>
    <p:extLst>
      <p:ext uri="{BB962C8B-B14F-4D97-AF65-F5344CB8AC3E}">
        <p14:creationId xmlns:p14="http://schemas.microsoft.com/office/powerpoint/2010/main" val="15853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56"/>
    </mc:Choice>
    <mc:Fallback xmlns="">
      <p:transition spd="slow" advTm="2405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A10DA2-2D4B-4398-BF0B-EA726191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Terminologija (nazivlje)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67DBE0-D482-4E75-B23E-D641E1BC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6282"/>
            <a:ext cx="9469583" cy="5605194"/>
          </a:xfrm>
        </p:spPr>
        <p:txBody>
          <a:bodyPr/>
          <a:lstStyle/>
          <a:p>
            <a:r>
              <a:rPr lang="hr-HR" dirty="0"/>
              <a:t>U literaturi postoji više oznaka i imena za vrlo slične stvari…</a:t>
            </a:r>
          </a:p>
          <a:p>
            <a:pPr lvl="1"/>
            <a:r>
              <a:rPr lang="hr-HR" dirty="0"/>
              <a:t>Ovisi o starosti izvora, struci itd.</a:t>
            </a:r>
          </a:p>
          <a:p>
            <a:r>
              <a:rPr lang="hr-HR" dirty="0"/>
              <a:t>U osnovi </a:t>
            </a:r>
            <a:r>
              <a:rPr lang="hr-HR" b="1" dirty="0"/>
              <a:t>B</a:t>
            </a:r>
            <a:r>
              <a:rPr lang="hr-HR" dirty="0"/>
              <a:t> je ono glavno – ukupno </a:t>
            </a:r>
            <a:r>
              <a:rPr lang="hr-HR" b="1" dirty="0"/>
              <a:t>magnetsko polje</a:t>
            </a:r>
          </a:p>
          <a:p>
            <a:pPr lvl="1"/>
            <a:r>
              <a:rPr lang="hr-HR" dirty="0"/>
              <a:t>Zovu ga još i </a:t>
            </a:r>
            <a:r>
              <a:rPr lang="hr-HR" i="1" dirty="0"/>
              <a:t>magnetska indukcija </a:t>
            </a:r>
            <a:r>
              <a:rPr lang="hr-HR" dirty="0"/>
              <a:t>i </a:t>
            </a:r>
            <a:r>
              <a:rPr lang="hr-HR" i="1" dirty="0"/>
              <a:t>gustoća magnetskog toka</a:t>
            </a:r>
          </a:p>
          <a:p>
            <a:r>
              <a:rPr lang="hr-HR" dirty="0"/>
              <a:t>Postoji još i </a:t>
            </a:r>
            <a:r>
              <a:rPr lang="hr-HR" b="1" dirty="0"/>
              <a:t>H</a:t>
            </a:r>
            <a:r>
              <a:rPr lang="hr-HR" dirty="0"/>
              <a:t> – </a:t>
            </a:r>
            <a:r>
              <a:rPr lang="hr-HR" b="1" dirty="0" err="1"/>
              <a:t>magnetizirajuće</a:t>
            </a:r>
            <a:r>
              <a:rPr lang="hr-HR" b="1" dirty="0"/>
              <a:t> polje </a:t>
            </a:r>
            <a:r>
              <a:rPr lang="hr-HR" dirty="0"/>
              <a:t>ili snaga magnetskog polja</a:t>
            </a:r>
          </a:p>
          <a:p>
            <a:pPr lvl="1"/>
            <a:r>
              <a:rPr lang="hr-HR" dirty="0"/>
              <a:t>To je nešto kao </a:t>
            </a:r>
            <a:r>
              <a:rPr lang="hr-HR" i="1" dirty="0"/>
              <a:t>vanjsko magnetsko polje</a:t>
            </a:r>
            <a:r>
              <a:rPr lang="hr-HR" dirty="0"/>
              <a:t>, dakle bez utjecaja materijala</a:t>
            </a:r>
          </a:p>
          <a:p>
            <a:pPr lvl="1"/>
            <a:r>
              <a:rPr lang="hr-HR" dirty="0"/>
              <a:t>Zovu to </a:t>
            </a:r>
            <a:r>
              <a:rPr lang="hr-HR" i="1" dirty="0"/>
              <a:t>magnetsko polje</a:t>
            </a:r>
            <a:r>
              <a:rPr lang="hr-HR" dirty="0"/>
              <a:t> u starijoj i inženjerskoj literaturi</a:t>
            </a:r>
          </a:p>
          <a:p>
            <a:pPr lvl="1"/>
            <a:r>
              <a:rPr lang="hr-HR" dirty="0"/>
              <a:t>Mjeri se u A/m odnosno u </a:t>
            </a:r>
            <a:r>
              <a:rPr lang="hr-HR" i="1" dirty="0" err="1"/>
              <a:t>Oerstedima</a:t>
            </a:r>
            <a:r>
              <a:rPr lang="hr-HR" dirty="0"/>
              <a:t> (1 </a:t>
            </a:r>
            <a:r>
              <a:rPr lang="hr-HR" dirty="0" err="1"/>
              <a:t>Oe</a:t>
            </a:r>
            <a:r>
              <a:rPr lang="hr-HR" dirty="0"/>
              <a:t> ≈ 80 A/m)</a:t>
            </a:r>
          </a:p>
          <a:p>
            <a:r>
              <a:rPr lang="hr-HR" dirty="0"/>
              <a:t>Veza je: B = </a:t>
            </a:r>
            <a:r>
              <a:rPr lang="hr-HR" dirty="0" err="1"/>
              <a:t>μH</a:t>
            </a:r>
            <a:r>
              <a:rPr lang="hr-HR" dirty="0"/>
              <a:t> = μ</a:t>
            </a:r>
            <a:r>
              <a:rPr lang="hr-HR" baseline="-25000" dirty="0"/>
              <a:t>r</a:t>
            </a:r>
            <a:r>
              <a:rPr lang="hr-HR" dirty="0"/>
              <a:t>μ</a:t>
            </a:r>
            <a:r>
              <a:rPr lang="hr-HR" baseline="-25000" dirty="0"/>
              <a:t>0</a:t>
            </a:r>
            <a:r>
              <a:rPr lang="hr-HR" dirty="0"/>
              <a:t>H = μ</a:t>
            </a:r>
            <a:r>
              <a:rPr lang="hr-HR" baseline="-25000" dirty="0"/>
              <a:t>0 </a:t>
            </a:r>
            <a:r>
              <a:rPr lang="hr-HR" dirty="0"/>
              <a:t>(H + M)</a:t>
            </a:r>
          </a:p>
          <a:p>
            <a:pPr lvl="1"/>
            <a:r>
              <a:rPr lang="hr-HR" dirty="0"/>
              <a:t>μ</a:t>
            </a:r>
            <a:r>
              <a:rPr lang="hr-HR" baseline="-25000" dirty="0"/>
              <a:t>0 </a:t>
            </a:r>
            <a:r>
              <a:rPr lang="hr-HR" dirty="0"/>
              <a:t>– konstanta zvana magnetska </a:t>
            </a:r>
            <a:r>
              <a:rPr lang="hr-HR" dirty="0" err="1"/>
              <a:t>permeabilnost</a:t>
            </a:r>
            <a:r>
              <a:rPr lang="hr-HR" dirty="0"/>
              <a:t> vakuuma</a:t>
            </a:r>
          </a:p>
          <a:p>
            <a:pPr lvl="1"/>
            <a:r>
              <a:rPr lang="hr-HR" dirty="0" err="1"/>
              <a:t>μ</a:t>
            </a:r>
            <a:r>
              <a:rPr lang="hr-HR" baseline="-25000" dirty="0" err="1"/>
              <a:t>r</a:t>
            </a:r>
            <a:r>
              <a:rPr lang="hr-HR" baseline="-25000" dirty="0"/>
              <a:t> </a:t>
            </a:r>
            <a:r>
              <a:rPr lang="hr-HR" dirty="0"/>
              <a:t>– relativna magnetska </a:t>
            </a:r>
            <a:r>
              <a:rPr lang="hr-HR" dirty="0" err="1"/>
              <a:t>permeabilnost</a:t>
            </a:r>
            <a:r>
              <a:rPr lang="hr-HR" dirty="0"/>
              <a:t> nekog materijala (broj veći od 0)</a:t>
            </a:r>
          </a:p>
          <a:p>
            <a:pPr lvl="1"/>
            <a:r>
              <a:rPr lang="hr-HR" b="1" dirty="0"/>
              <a:t>M</a:t>
            </a:r>
            <a:r>
              <a:rPr lang="hr-HR" dirty="0"/>
              <a:t> – </a:t>
            </a:r>
            <a:r>
              <a:rPr lang="hr-HR" b="1" dirty="0"/>
              <a:t>magnetizacija </a:t>
            </a:r>
            <a:r>
              <a:rPr lang="hr-HR" dirty="0"/>
              <a:t>(nešto kao magnetsko polje koje dolazi od samog materijala)</a:t>
            </a:r>
          </a:p>
          <a:p>
            <a:endParaRPr lang="hr-HR" dirty="0"/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F45B6AB1-CE43-432D-8B60-3F84CB514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89" y="885850"/>
            <a:ext cx="2259933" cy="49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1824</Words>
  <Application>Microsoft Office PowerPoint</Application>
  <PresentationFormat>Widescreen</PresentationFormat>
  <Paragraphs>204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 2</vt:lpstr>
      <vt:lpstr>Tema sustava Office</vt:lpstr>
      <vt:lpstr>Magnetizam</vt:lpstr>
      <vt:lpstr>Što je magnetizam?</vt:lpstr>
      <vt:lpstr>Odakle dolazi magnetizam?</vt:lpstr>
      <vt:lpstr>Magnetsko polje struje</vt:lpstr>
      <vt:lpstr>Magnetsko polje strujne petlje</vt:lpstr>
      <vt:lpstr>Magnetsko polje zavojnice</vt:lpstr>
      <vt:lpstr>Pitanja i ponavljanje…</vt:lpstr>
      <vt:lpstr>Magnetizam u materijalima</vt:lpstr>
      <vt:lpstr>Terminologija (nazivlje)</vt:lpstr>
      <vt:lpstr>Podrijetlo magnetizma u materijalima</vt:lpstr>
      <vt:lpstr>Podrijetlo magnetizma u materijalima</vt:lpstr>
      <vt:lpstr>Matematički prikaz magnetičnosti</vt:lpstr>
      <vt:lpstr>Elektromagneti</vt:lpstr>
      <vt:lpstr>Magnetsko polje zemlje</vt:lpstr>
      <vt:lpstr>Pitanja i ponavljanje…</vt:lpstr>
      <vt:lpstr>Magnetska sila na naboje</vt:lpstr>
      <vt:lpstr>Magnetska sila na električni naboj</vt:lpstr>
      <vt:lpstr>Lorentzova sila - primjeri</vt:lpstr>
      <vt:lpstr>Magnetska sila na struju</vt:lpstr>
      <vt:lpstr>Magnetska sila na struju</vt:lpstr>
      <vt:lpstr>Pitanja i ponavljanje…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Operacijsko pojačalo</dc:title>
  <dc:creator>Eugen Rožić</dc:creator>
  <cp:lastModifiedBy>simpsonim</cp:lastModifiedBy>
  <cp:revision>5</cp:revision>
  <dcterms:created xsi:type="dcterms:W3CDTF">2020-03-30T09:11:22Z</dcterms:created>
  <dcterms:modified xsi:type="dcterms:W3CDTF">2025-09-25T16:21:05Z</dcterms:modified>
</cp:coreProperties>
</file>