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C4764-5336-48E2-82ED-77522B84C399}" v="165" dt="2020-05-12T08:28:37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 Rožić" userId="d5fc8a2e-8ef8-4a69-bec5-89b728d76c4c" providerId="ADAL" clId="{D70C4764-5336-48E2-82ED-77522B84C399}"/>
    <pc:docChg chg="undo custSel addSld delSld modSld sldOrd modMainMaster">
      <pc:chgData name="Eugen Rožić" userId="d5fc8a2e-8ef8-4a69-bec5-89b728d76c4c" providerId="ADAL" clId="{D70C4764-5336-48E2-82ED-77522B84C399}" dt="2020-05-12T09:11:36.521" v="9302" actId="478"/>
      <pc:docMkLst>
        <pc:docMk/>
      </pc:docMkLst>
      <pc:sldChg chg="addSp delSp modSp modTransition delAnim">
        <pc:chgData name="Eugen Rožić" userId="d5fc8a2e-8ef8-4a69-bec5-89b728d76c4c" providerId="ADAL" clId="{D70C4764-5336-48E2-82ED-77522B84C399}" dt="2020-05-12T09:11:08.959" v="9288" actId="478"/>
        <pc:sldMkLst>
          <pc:docMk/>
          <pc:sldMk cId="2361572079" sldId="256"/>
        </pc:sldMkLst>
        <pc:spChg chg="mod">
          <ac:chgData name="Eugen Rožić" userId="d5fc8a2e-8ef8-4a69-bec5-89b728d76c4c" providerId="ADAL" clId="{D70C4764-5336-48E2-82ED-77522B84C399}" dt="2020-05-11T07:58:23.361" v="65" actId="27636"/>
          <ac:spMkLst>
            <pc:docMk/>
            <pc:sldMk cId="2361572079" sldId="256"/>
            <ac:spMk id="3" creationId="{F0140754-6AAB-4405-9E3B-54EEAD00AEEC}"/>
          </ac:spMkLst>
        </pc:spChg>
        <pc:picChg chg="add del mod">
          <ac:chgData name="Eugen Rožić" userId="d5fc8a2e-8ef8-4a69-bec5-89b728d76c4c" providerId="ADAL" clId="{D70C4764-5336-48E2-82ED-77522B84C399}" dt="2020-05-12T09:11:08.959" v="9288" actId="478"/>
          <ac:picMkLst>
            <pc:docMk/>
            <pc:sldMk cId="2361572079" sldId="256"/>
            <ac:picMk id="5" creationId="{57EADD9F-E356-4169-89CC-F018369746CC}"/>
          </ac:picMkLst>
        </pc:picChg>
      </pc:sldChg>
      <pc:sldChg chg="addSp delSp modSp add modTransition delAnim modAnim">
        <pc:chgData name="Eugen Rožić" userId="d5fc8a2e-8ef8-4a69-bec5-89b728d76c4c" providerId="ADAL" clId="{D70C4764-5336-48E2-82ED-77522B84C399}" dt="2020-05-12T09:11:13.316" v="9290" actId="478"/>
        <pc:sldMkLst>
          <pc:docMk/>
          <pc:sldMk cId="2031648310" sldId="257"/>
        </pc:sldMkLst>
        <pc:spChg chg="mod">
          <ac:chgData name="Eugen Rožić" userId="d5fc8a2e-8ef8-4a69-bec5-89b728d76c4c" providerId="ADAL" clId="{D70C4764-5336-48E2-82ED-77522B84C399}" dt="2020-05-11T08:01:00.213" v="93" actId="20577"/>
          <ac:spMkLst>
            <pc:docMk/>
            <pc:sldMk cId="2031648310" sldId="257"/>
            <ac:spMk id="2" creationId="{F0B6C8B8-2D89-46F7-9EA7-AB1EDC4095D5}"/>
          </ac:spMkLst>
        </pc:spChg>
        <pc:spChg chg="mod">
          <ac:chgData name="Eugen Rožić" userId="d5fc8a2e-8ef8-4a69-bec5-89b728d76c4c" providerId="ADAL" clId="{D70C4764-5336-48E2-82ED-77522B84C399}" dt="2020-05-11T08:35:38.998" v="1944" actId="14100"/>
          <ac:spMkLst>
            <pc:docMk/>
            <pc:sldMk cId="2031648310" sldId="257"/>
            <ac:spMk id="3" creationId="{7799CEAB-E253-410C-93E0-D5D2AC656F37}"/>
          </ac:spMkLst>
        </pc:spChg>
        <pc:picChg chg="add del mod">
          <ac:chgData name="Eugen Rožić" userId="d5fc8a2e-8ef8-4a69-bec5-89b728d76c4c" providerId="ADAL" clId="{D70C4764-5336-48E2-82ED-77522B84C399}" dt="2020-05-11T11:14:22.316" v="1963" actId="478"/>
          <ac:picMkLst>
            <pc:docMk/>
            <pc:sldMk cId="2031648310" sldId="257"/>
            <ac:picMk id="5" creationId="{DE1BD155-3C27-43E5-9CB2-71CE78D9C2FB}"/>
          </ac:picMkLst>
        </pc:picChg>
        <pc:picChg chg="add del mod">
          <ac:chgData name="Eugen Rožić" userId="d5fc8a2e-8ef8-4a69-bec5-89b728d76c4c" providerId="ADAL" clId="{D70C4764-5336-48E2-82ED-77522B84C399}" dt="2020-05-11T11:14:20.968" v="1962" actId="478"/>
          <ac:picMkLst>
            <pc:docMk/>
            <pc:sldMk cId="2031648310" sldId="257"/>
            <ac:picMk id="7" creationId="{C16217A3-72C3-46C2-A19D-88D9C9B7E066}"/>
          </ac:picMkLst>
        </pc:picChg>
        <pc:picChg chg="add del mod">
          <ac:chgData name="Eugen Rožić" userId="d5fc8a2e-8ef8-4a69-bec5-89b728d76c4c" providerId="ADAL" clId="{D70C4764-5336-48E2-82ED-77522B84C399}" dt="2020-05-11T11:14:15.859" v="1960" actId="478"/>
          <ac:picMkLst>
            <pc:docMk/>
            <pc:sldMk cId="2031648310" sldId="257"/>
            <ac:picMk id="9" creationId="{86C7FC77-261A-466B-BF5B-14C69B66D2C1}"/>
          </ac:picMkLst>
        </pc:picChg>
        <pc:picChg chg="add mod ord">
          <ac:chgData name="Eugen Rožić" userId="d5fc8a2e-8ef8-4a69-bec5-89b728d76c4c" providerId="ADAL" clId="{D70C4764-5336-48E2-82ED-77522B84C399}" dt="2020-05-11T11:26:15.157" v="2044" actId="1076"/>
          <ac:picMkLst>
            <pc:docMk/>
            <pc:sldMk cId="2031648310" sldId="257"/>
            <ac:picMk id="11" creationId="{83FE8C3B-2C4D-4103-9088-918EC74EE596}"/>
          </ac:picMkLst>
        </pc:picChg>
        <pc:picChg chg="add mod">
          <ac:chgData name="Eugen Rožić" userId="d5fc8a2e-8ef8-4a69-bec5-89b728d76c4c" providerId="ADAL" clId="{D70C4764-5336-48E2-82ED-77522B84C399}" dt="2020-05-11T11:26:16.481" v="2045" actId="1076"/>
          <ac:picMkLst>
            <pc:docMk/>
            <pc:sldMk cId="2031648310" sldId="257"/>
            <ac:picMk id="13" creationId="{88D260CF-47AC-404B-9BF5-CC3D72B0E3C5}"/>
          </ac:picMkLst>
        </pc:picChg>
        <pc:picChg chg="add del mod">
          <ac:chgData name="Eugen Rožić" userId="d5fc8a2e-8ef8-4a69-bec5-89b728d76c4c" providerId="ADAL" clId="{D70C4764-5336-48E2-82ED-77522B84C399}" dt="2020-05-11T11:14:18.840" v="1961" actId="478"/>
          <ac:picMkLst>
            <pc:docMk/>
            <pc:sldMk cId="2031648310" sldId="257"/>
            <ac:picMk id="15" creationId="{B4B7AF4B-970E-4DDE-A3C9-44D28C02EE34}"/>
          </ac:picMkLst>
        </pc:picChg>
        <pc:picChg chg="add mod ord">
          <ac:chgData name="Eugen Rožić" userId="d5fc8a2e-8ef8-4a69-bec5-89b728d76c4c" providerId="ADAL" clId="{D70C4764-5336-48E2-82ED-77522B84C399}" dt="2020-05-11T11:26:45.856" v="2051" actId="1076"/>
          <ac:picMkLst>
            <pc:docMk/>
            <pc:sldMk cId="2031648310" sldId="257"/>
            <ac:picMk id="17" creationId="{1A1BACF6-7A51-42B9-9E06-EF015D89B619}"/>
          </ac:picMkLst>
        </pc:picChg>
        <pc:picChg chg="add mod ord">
          <ac:chgData name="Eugen Rožić" userId="d5fc8a2e-8ef8-4a69-bec5-89b728d76c4c" providerId="ADAL" clId="{D70C4764-5336-48E2-82ED-77522B84C399}" dt="2020-05-11T11:26:12.615" v="2043" actId="1076"/>
          <ac:picMkLst>
            <pc:docMk/>
            <pc:sldMk cId="2031648310" sldId="257"/>
            <ac:picMk id="19" creationId="{2A75A8FE-7813-4ED2-B4AA-9F045B7B616D}"/>
          </ac:picMkLst>
        </pc:picChg>
        <pc:picChg chg="add mod ord">
          <ac:chgData name="Eugen Rožić" userId="d5fc8a2e-8ef8-4a69-bec5-89b728d76c4c" providerId="ADAL" clId="{D70C4764-5336-48E2-82ED-77522B84C399}" dt="2020-05-11T11:26:06.595" v="2041" actId="1076"/>
          <ac:picMkLst>
            <pc:docMk/>
            <pc:sldMk cId="2031648310" sldId="257"/>
            <ac:picMk id="21" creationId="{2B472CD5-C9B7-4A64-837A-644FA70056EF}"/>
          </ac:picMkLst>
        </pc:picChg>
        <pc:picChg chg="add mod">
          <ac:chgData name="Eugen Rožić" userId="d5fc8a2e-8ef8-4a69-bec5-89b728d76c4c" providerId="ADAL" clId="{D70C4764-5336-48E2-82ED-77522B84C399}" dt="2020-05-11T11:26:43.462" v="2050" actId="1076"/>
          <ac:picMkLst>
            <pc:docMk/>
            <pc:sldMk cId="2031648310" sldId="257"/>
            <ac:picMk id="23" creationId="{D5BDE7DE-20FB-4B3C-8118-21645CC80EE8}"/>
          </ac:picMkLst>
        </pc:picChg>
        <pc:picChg chg="add mod">
          <ac:chgData name="Eugen Rožić" userId="d5fc8a2e-8ef8-4a69-bec5-89b728d76c4c" providerId="ADAL" clId="{D70C4764-5336-48E2-82ED-77522B84C399}" dt="2020-05-11T14:18:26.497" v="9046" actId="1076"/>
          <ac:picMkLst>
            <pc:docMk/>
            <pc:sldMk cId="2031648310" sldId="257"/>
            <ac:picMk id="25" creationId="{BEF6F738-C368-46C5-8B82-E0BA21F54584}"/>
          </ac:picMkLst>
        </pc:picChg>
        <pc:picChg chg="add del mod">
          <ac:chgData name="Eugen Rožić" userId="d5fc8a2e-8ef8-4a69-bec5-89b728d76c4c" providerId="ADAL" clId="{D70C4764-5336-48E2-82ED-77522B84C399}" dt="2020-05-11T14:17:41.124" v="9036" actId="478"/>
          <ac:picMkLst>
            <pc:docMk/>
            <pc:sldMk cId="2031648310" sldId="257"/>
            <ac:picMk id="27" creationId="{78026DCA-889D-4CBF-8CD6-7B61F64FD7A3}"/>
          </ac:picMkLst>
        </pc:picChg>
        <pc:picChg chg="add mod">
          <ac:chgData name="Eugen Rožić" userId="d5fc8a2e-8ef8-4a69-bec5-89b728d76c4c" providerId="ADAL" clId="{D70C4764-5336-48E2-82ED-77522B84C399}" dt="2020-05-11T14:17:46.921" v="9039" actId="1076"/>
          <ac:picMkLst>
            <pc:docMk/>
            <pc:sldMk cId="2031648310" sldId="257"/>
            <ac:picMk id="29" creationId="{EA511B8E-A4F0-43B3-8CE2-07C7CE9FAAAE}"/>
          </ac:picMkLst>
        </pc:picChg>
        <pc:picChg chg="add del mod">
          <ac:chgData name="Eugen Rožić" userId="d5fc8a2e-8ef8-4a69-bec5-89b728d76c4c" providerId="ADAL" clId="{D70C4764-5336-48E2-82ED-77522B84C399}" dt="2020-05-12T09:11:13.316" v="9290" actId="478"/>
          <ac:picMkLst>
            <pc:docMk/>
            <pc:sldMk cId="2031648310" sldId="257"/>
            <ac:picMk id="37" creationId="{C5FAEA29-A669-4118-9466-AE00C72B98F2}"/>
          </ac:picMkLst>
        </pc:picChg>
        <pc:inkChg chg="add del">
          <ac:chgData name="Eugen Rožić" userId="d5fc8a2e-8ef8-4a69-bec5-89b728d76c4c" providerId="ADAL" clId="{D70C4764-5336-48E2-82ED-77522B84C399}" dt="2020-05-12T09:11:11.481" v="9289" actId="478"/>
          <ac:inkMkLst>
            <pc:docMk/>
            <pc:sldMk cId="2031648310" sldId="257"/>
            <ac:inkMk id="36" creationId="{A4B55777-C547-4854-9F69-54A48FE22CDB}"/>
          </ac:inkMkLst>
        </pc:inkChg>
        <pc:cxnChg chg="add mod">
          <ac:chgData name="Eugen Rožić" userId="d5fc8a2e-8ef8-4a69-bec5-89b728d76c4c" providerId="ADAL" clId="{D70C4764-5336-48E2-82ED-77522B84C399}" dt="2020-05-11T14:18:18.367" v="9044" actId="1076"/>
          <ac:cxnSpMkLst>
            <pc:docMk/>
            <pc:sldMk cId="2031648310" sldId="257"/>
            <ac:cxnSpMk id="31" creationId="{F99A7C54-0CB5-4F14-A859-735D7A4D5DDB}"/>
          </ac:cxnSpMkLst>
        </pc:cxnChg>
        <pc:cxnChg chg="add mod">
          <ac:chgData name="Eugen Rožić" userId="d5fc8a2e-8ef8-4a69-bec5-89b728d76c4c" providerId="ADAL" clId="{D70C4764-5336-48E2-82ED-77522B84C399}" dt="2020-05-11T14:18:21.385" v="9045" actId="14100"/>
          <ac:cxnSpMkLst>
            <pc:docMk/>
            <pc:sldMk cId="2031648310" sldId="257"/>
            <ac:cxnSpMk id="33" creationId="{7A3796FB-8D86-40A7-8EEB-540DADF25262}"/>
          </ac:cxnSpMkLst>
        </pc:cxnChg>
      </pc:sldChg>
      <pc:sldChg chg="modSp del modAnim">
        <pc:chgData name="Eugen Rožić" userId="d5fc8a2e-8ef8-4a69-bec5-89b728d76c4c" providerId="ADAL" clId="{D70C4764-5336-48E2-82ED-77522B84C399}" dt="2020-05-11T07:59:28.401" v="74" actId="2696"/>
        <pc:sldMkLst>
          <pc:docMk/>
          <pc:sldMk cId="2359218220" sldId="258"/>
        </pc:sldMkLst>
        <pc:spChg chg="mod">
          <ac:chgData name="Eugen Rožić" userId="d5fc8a2e-8ef8-4a69-bec5-89b728d76c4c" providerId="ADAL" clId="{D70C4764-5336-48E2-82ED-77522B84C399}" dt="2020-05-11T07:50:53.578" v="14" actId="15"/>
          <ac:spMkLst>
            <pc:docMk/>
            <pc:sldMk cId="2359218220" sldId="258"/>
            <ac:spMk id="3" creationId="{C38F1908-8F80-43EF-B477-B1269BA66F6C}"/>
          </ac:spMkLst>
        </pc:spChg>
      </pc:sldChg>
      <pc:sldChg chg="addSp delSp modSp add modTransition delAnim modAnim">
        <pc:chgData name="Eugen Rožić" userId="d5fc8a2e-8ef8-4a69-bec5-89b728d76c4c" providerId="ADAL" clId="{D70C4764-5336-48E2-82ED-77522B84C399}" dt="2020-05-12T09:11:17.337" v="9292" actId="478"/>
        <pc:sldMkLst>
          <pc:docMk/>
          <pc:sldMk cId="2671342119" sldId="258"/>
        </pc:sldMkLst>
        <pc:spChg chg="mod">
          <ac:chgData name="Eugen Rožić" userId="d5fc8a2e-8ef8-4a69-bec5-89b728d76c4c" providerId="ADAL" clId="{D70C4764-5336-48E2-82ED-77522B84C399}" dt="2020-05-11T11:40:30.541" v="2069" actId="20577"/>
          <ac:spMkLst>
            <pc:docMk/>
            <pc:sldMk cId="2671342119" sldId="258"/>
            <ac:spMk id="2" creationId="{7489840A-4E63-4E2A-8B12-D7E2F133AAA7}"/>
          </ac:spMkLst>
        </pc:spChg>
        <pc:spChg chg="mod">
          <ac:chgData name="Eugen Rožić" userId="d5fc8a2e-8ef8-4a69-bec5-89b728d76c4c" providerId="ADAL" clId="{D70C4764-5336-48E2-82ED-77522B84C399}" dt="2020-05-11T14:37:06.408" v="9249" actId="20577"/>
          <ac:spMkLst>
            <pc:docMk/>
            <pc:sldMk cId="2671342119" sldId="258"/>
            <ac:spMk id="3" creationId="{90E60E66-3C3F-43AD-BE25-5227CCF1F234}"/>
          </ac:spMkLst>
        </pc:spChg>
        <pc:picChg chg="add mod">
          <ac:chgData name="Eugen Rožić" userId="d5fc8a2e-8ef8-4a69-bec5-89b728d76c4c" providerId="ADAL" clId="{D70C4764-5336-48E2-82ED-77522B84C399}" dt="2020-05-11T12:11:37.879" v="3906" actId="1076"/>
          <ac:picMkLst>
            <pc:docMk/>
            <pc:sldMk cId="2671342119" sldId="258"/>
            <ac:picMk id="5" creationId="{D9320168-7516-42B3-9C5F-F219B26DC044}"/>
          </ac:picMkLst>
        </pc:picChg>
        <pc:picChg chg="add mod">
          <ac:chgData name="Eugen Rožić" userId="d5fc8a2e-8ef8-4a69-bec5-89b728d76c4c" providerId="ADAL" clId="{D70C4764-5336-48E2-82ED-77522B84C399}" dt="2020-05-11T14:36:30.415" v="9236" actId="1076"/>
          <ac:picMkLst>
            <pc:docMk/>
            <pc:sldMk cId="2671342119" sldId="258"/>
            <ac:picMk id="7" creationId="{30483740-12FE-4F08-B223-4402CF733600}"/>
          </ac:picMkLst>
        </pc:picChg>
        <pc:picChg chg="add mod">
          <ac:chgData name="Eugen Rožić" userId="d5fc8a2e-8ef8-4a69-bec5-89b728d76c4c" providerId="ADAL" clId="{D70C4764-5336-48E2-82ED-77522B84C399}" dt="2020-05-11T12:11:28.620" v="3905" actId="1076"/>
          <ac:picMkLst>
            <pc:docMk/>
            <pc:sldMk cId="2671342119" sldId="258"/>
            <ac:picMk id="9" creationId="{231F6E6A-6567-42BF-A702-5BE79041B0B2}"/>
          </ac:picMkLst>
        </pc:picChg>
        <pc:picChg chg="add del mod">
          <ac:chgData name="Eugen Rožić" userId="d5fc8a2e-8ef8-4a69-bec5-89b728d76c4c" providerId="ADAL" clId="{D70C4764-5336-48E2-82ED-77522B84C399}" dt="2020-05-12T09:11:16.475" v="9291" actId="478"/>
          <ac:picMkLst>
            <pc:docMk/>
            <pc:sldMk cId="2671342119" sldId="258"/>
            <ac:picMk id="11" creationId="{2DE19758-BEED-424A-B051-D78AE332E8D6}"/>
          </ac:picMkLst>
        </pc:picChg>
        <pc:inkChg chg="add del">
          <ac:chgData name="Eugen Rožić" userId="d5fc8a2e-8ef8-4a69-bec5-89b728d76c4c" providerId="ADAL" clId="{D70C4764-5336-48E2-82ED-77522B84C399}" dt="2020-05-12T09:11:17.337" v="9292" actId="478"/>
          <ac:inkMkLst>
            <pc:docMk/>
            <pc:sldMk cId="2671342119" sldId="258"/>
            <ac:inkMk id="10" creationId="{F9D97A71-624F-4559-B509-FD96C276F8AB}"/>
          </ac:inkMkLst>
        </pc:inkChg>
      </pc:sldChg>
      <pc:sldChg chg="addSp delSp modSp add modTransition delAnim modAnim">
        <pc:chgData name="Eugen Rožić" userId="d5fc8a2e-8ef8-4a69-bec5-89b728d76c4c" providerId="ADAL" clId="{D70C4764-5336-48E2-82ED-77522B84C399}" dt="2020-05-12T09:11:30.904" v="9300" actId="478"/>
        <pc:sldMkLst>
          <pc:docMk/>
          <pc:sldMk cId="738624010" sldId="259"/>
        </pc:sldMkLst>
        <pc:spChg chg="mod">
          <ac:chgData name="Eugen Rožić" userId="d5fc8a2e-8ef8-4a69-bec5-89b728d76c4c" providerId="ADAL" clId="{D70C4764-5336-48E2-82ED-77522B84C399}" dt="2020-05-11T08:03:44.708" v="198" actId="20577"/>
          <ac:spMkLst>
            <pc:docMk/>
            <pc:sldMk cId="738624010" sldId="259"/>
            <ac:spMk id="2" creationId="{872C86AF-3347-4FF7-AEC1-7FDA0A6D2780}"/>
          </ac:spMkLst>
        </pc:spChg>
        <pc:spChg chg="mod">
          <ac:chgData name="Eugen Rožić" userId="d5fc8a2e-8ef8-4a69-bec5-89b728d76c4c" providerId="ADAL" clId="{D70C4764-5336-48E2-82ED-77522B84C399}" dt="2020-05-11T13:56:15.466" v="8293" actId="20577"/>
          <ac:spMkLst>
            <pc:docMk/>
            <pc:sldMk cId="738624010" sldId="259"/>
            <ac:spMk id="3" creationId="{2F8418E7-FC27-4096-B458-B523E110BF30}"/>
          </ac:spMkLst>
        </pc:spChg>
        <pc:picChg chg="add mod">
          <ac:chgData name="Eugen Rožić" userId="d5fc8a2e-8ef8-4a69-bec5-89b728d76c4c" providerId="ADAL" clId="{D70C4764-5336-48E2-82ED-77522B84C399}" dt="2020-05-11T13:53:30.191" v="7894" actId="1076"/>
          <ac:picMkLst>
            <pc:docMk/>
            <pc:sldMk cId="738624010" sldId="259"/>
            <ac:picMk id="5" creationId="{30EF050B-F17E-4ED8-B2A3-A40BC5328C29}"/>
          </ac:picMkLst>
        </pc:picChg>
        <pc:picChg chg="add mod">
          <ac:chgData name="Eugen Rožić" userId="d5fc8a2e-8ef8-4a69-bec5-89b728d76c4c" providerId="ADAL" clId="{D70C4764-5336-48E2-82ED-77522B84C399}" dt="2020-05-11T13:50:25.885" v="7518" actId="1076"/>
          <ac:picMkLst>
            <pc:docMk/>
            <pc:sldMk cId="738624010" sldId="259"/>
            <ac:picMk id="7" creationId="{4C6D7569-9115-4D33-ABCD-2A7DF8208BBB}"/>
          </ac:picMkLst>
        </pc:picChg>
        <pc:picChg chg="add del mod">
          <ac:chgData name="Eugen Rožić" userId="d5fc8a2e-8ef8-4a69-bec5-89b728d76c4c" providerId="ADAL" clId="{D70C4764-5336-48E2-82ED-77522B84C399}" dt="2020-05-12T09:11:29.904" v="9299" actId="478"/>
          <ac:picMkLst>
            <pc:docMk/>
            <pc:sldMk cId="738624010" sldId="259"/>
            <ac:picMk id="9" creationId="{154144CF-7080-4C30-98BB-485424890E6A}"/>
          </ac:picMkLst>
        </pc:picChg>
        <pc:inkChg chg="add del">
          <ac:chgData name="Eugen Rožić" userId="d5fc8a2e-8ef8-4a69-bec5-89b728d76c4c" providerId="ADAL" clId="{D70C4764-5336-48E2-82ED-77522B84C399}" dt="2020-05-12T09:11:30.904" v="9300" actId="478"/>
          <ac:inkMkLst>
            <pc:docMk/>
            <pc:sldMk cId="738624010" sldId="259"/>
            <ac:inkMk id="8" creationId="{A6FAFD55-4E08-4355-9375-2E3B096721E2}"/>
          </ac:inkMkLst>
        </pc:inkChg>
      </pc:sldChg>
      <pc:sldChg chg="addSp delSp modSp add ord modTransition delAnim modAnim">
        <pc:chgData name="Eugen Rožić" userId="d5fc8a2e-8ef8-4a69-bec5-89b728d76c4c" providerId="ADAL" clId="{D70C4764-5336-48E2-82ED-77522B84C399}" dt="2020-05-12T09:11:23.970" v="9296" actId="478"/>
        <pc:sldMkLst>
          <pc:docMk/>
          <pc:sldMk cId="3267017494" sldId="260"/>
        </pc:sldMkLst>
        <pc:spChg chg="mod">
          <ac:chgData name="Eugen Rožić" userId="d5fc8a2e-8ef8-4a69-bec5-89b728d76c4c" providerId="ADAL" clId="{D70C4764-5336-48E2-82ED-77522B84C399}" dt="2020-05-11T13:40:52.175" v="6963" actId="20577"/>
          <ac:spMkLst>
            <pc:docMk/>
            <pc:sldMk cId="3267017494" sldId="260"/>
            <ac:spMk id="2" creationId="{D3F5B517-75EF-4894-B082-5C2A99D511FC}"/>
          </ac:spMkLst>
        </pc:spChg>
        <pc:spChg chg="mod">
          <ac:chgData name="Eugen Rožić" userId="d5fc8a2e-8ef8-4a69-bec5-89b728d76c4c" providerId="ADAL" clId="{D70C4764-5336-48E2-82ED-77522B84C399}" dt="2020-05-11T12:58:52.764" v="5213" actId="20577"/>
          <ac:spMkLst>
            <pc:docMk/>
            <pc:sldMk cId="3267017494" sldId="260"/>
            <ac:spMk id="3" creationId="{AF4F5A69-03EC-47AB-9F3A-CE41314C6390}"/>
          </ac:spMkLst>
        </pc:spChg>
        <pc:picChg chg="add del mod">
          <ac:chgData name="Eugen Rožić" userId="d5fc8a2e-8ef8-4a69-bec5-89b728d76c4c" providerId="ADAL" clId="{D70C4764-5336-48E2-82ED-77522B84C399}" dt="2020-05-12T09:11:22.879" v="9295" actId="478"/>
          <ac:picMkLst>
            <pc:docMk/>
            <pc:sldMk cId="3267017494" sldId="260"/>
            <ac:picMk id="5" creationId="{CA798E91-AF43-4A5A-B66A-55B2A29A201C}"/>
          </ac:picMkLst>
        </pc:picChg>
        <pc:inkChg chg="add del">
          <ac:chgData name="Eugen Rožić" userId="d5fc8a2e-8ef8-4a69-bec5-89b728d76c4c" providerId="ADAL" clId="{D70C4764-5336-48E2-82ED-77522B84C399}" dt="2020-05-12T09:11:23.970" v="9296" actId="478"/>
          <ac:inkMkLst>
            <pc:docMk/>
            <pc:sldMk cId="3267017494" sldId="260"/>
            <ac:inkMk id="4" creationId="{CD872ACD-486A-4307-B284-F911FAE562E0}"/>
          </ac:inkMkLst>
        </pc:inkChg>
      </pc:sldChg>
      <pc:sldChg chg="addSp delSp modSp add ord modTransition delAnim modAnim">
        <pc:chgData name="Eugen Rožić" userId="d5fc8a2e-8ef8-4a69-bec5-89b728d76c4c" providerId="ADAL" clId="{D70C4764-5336-48E2-82ED-77522B84C399}" dt="2020-05-12T09:11:20.772" v="9294" actId="478"/>
        <pc:sldMkLst>
          <pc:docMk/>
          <pc:sldMk cId="211528253" sldId="261"/>
        </pc:sldMkLst>
        <pc:spChg chg="mod">
          <ac:chgData name="Eugen Rožić" userId="d5fc8a2e-8ef8-4a69-bec5-89b728d76c4c" providerId="ADAL" clId="{D70C4764-5336-48E2-82ED-77522B84C399}" dt="2020-05-11T12:38:33.429" v="4509" actId="20577"/>
          <ac:spMkLst>
            <pc:docMk/>
            <pc:sldMk cId="211528253" sldId="261"/>
            <ac:spMk id="2" creationId="{C60FFA0C-29E4-4AE4-9C6F-2F5F357BB47C}"/>
          </ac:spMkLst>
        </pc:spChg>
        <pc:spChg chg="mod">
          <ac:chgData name="Eugen Rožić" userId="d5fc8a2e-8ef8-4a69-bec5-89b728d76c4c" providerId="ADAL" clId="{D70C4764-5336-48E2-82ED-77522B84C399}" dt="2020-05-11T14:10:32.821" v="8724" actId="20577"/>
          <ac:spMkLst>
            <pc:docMk/>
            <pc:sldMk cId="211528253" sldId="261"/>
            <ac:spMk id="3" creationId="{A33989C5-D5A8-403C-94D1-4005BB6F2CE3}"/>
          </ac:spMkLst>
        </pc:spChg>
        <pc:spChg chg="add mod">
          <ac:chgData name="Eugen Rožić" userId="d5fc8a2e-8ef8-4a69-bec5-89b728d76c4c" providerId="ADAL" clId="{D70C4764-5336-48E2-82ED-77522B84C399}" dt="2020-05-11T14:41:37.189" v="9285" actId="1036"/>
          <ac:spMkLst>
            <pc:docMk/>
            <pc:sldMk cId="211528253" sldId="261"/>
            <ac:spMk id="10" creationId="{97728796-BC49-4410-AA48-A959FE6F4DC7}"/>
          </ac:spMkLst>
        </pc:spChg>
        <pc:picChg chg="add del mod">
          <ac:chgData name="Eugen Rožić" userId="d5fc8a2e-8ef8-4a69-bec5-89b728d76c4c" providerId="ADAL" clId="{D70C4764-5336-48E2-82ED-77522B84C399}" dt="2020-05-11T13:38:00.997" v="6845" actId="478"/>
          <ac:picMkLst>
            <pc:docMk/>
            <pc:sldMk cId="211528253" sldId="261"/>
            <ac:picMk id="5" creationId="{61284094-DF36-4C92-AF60-E82DAC10ACF1}"/>
          </ac:picMkLst>
        </pc:picChg>
        <pc:picChg chg="add mod">
          <ac:chgData name="Eugen Rožić" userId="d5fc8a2e-8ef8-4a69-bec5-89b728d76c4c" providerId="ADAL" clId="{D70C4764-5336-48E2-82ED-77522B84C399}" dt="2020-05-11T14:10:37.087" v="8725" actId="1076"/>
          <ac:picMkLst>
            <pc:docMk/>
            <pc:sldMk cId="211528253" sldId="261"/>
            <ac:picMk id="7" creationId="{0391A543-90AB-4591-AFA9-4107CBD289E0}"/>
          </ac:picMkLst>
        </pc:picChg>
        <pc:picChg chg="add mod">
          <ac:chgData name="Eugen Rožić" userId="d5fc8a2e-8ef8-4a69-bec5-89b728d76c4c" providerId="ADAL" clId="{D70C4764-5336-48E2-82ED-77522B84C399}" dt="2020-05-11T14:10:57.206" v="8735" actId="1076"/>
          <ac:picMkLst>
            <pc:docMk/>
            <pc:sldMk cId="211528253" sldId="261"/>
            <ac:picMk id="9" creationId="{22F1525C-FFEE-4F52-A0B0-6655B0FB18CA}"/>
          </ac:picMkLst>
        </pc:picChg>
        <pc:picChg chg="add del mod">
          <ac:chgData name="Eugen Rožić" userId="d5fc8a2e-8ef8-4a69-bec5-89b728d76c4c" providerId="ADAL" clId="{D70C4764-5336-48E2-82ED-77522B84C399}" dt="2020-05-12T09:11:20.772" v="9294" actId="478"/>
          <ac:picMkLst>
            <pc:docMk/>
            <pc:sldMk cId="211528253" sldId="261"/>
            <ac:picMk id="12" creationId="{31BC42E2-8C18-4541-B000-5F2EB52404FD}"/>
          </ac:picMkLst>
        </pc:picChg>
        <pc:inkChg chg="add del">
          <ac:chgData name="Eugen Rožić" userId="d5fc8a2e-8ef8-4a69-bec5-89b728d76c4c" providerId="ADAL" clId="{D70C4764-5336-48E2-82ED-77522B84C399}" dt="2020-05-12T09:11:19.788" v="9293" actId="478"/>
          <ac:inkMkLst>
            <pc:docMk/>
            <pc:sldMk cId="211528253" sldId="261"/>
            <ac:inkMk id="11" creationId="{DE73FDA5-430A-4C5B-8CF2-60DF5E4CBCE0}"/>
          </ac:inkMkLst>
        </pc:inkChg>
      </pc:sldChg>
      <pc:sldChg chg="addSp delSp modSp add modTransition delAnim modAnim">
        <pc:chgData name="Eugen Rožić" userId="d5fc8a2e-8ef8-4a69-bec5-89b728d76c4c" providerId="ADAL" clId="{D70C4764-5336-48E2-82ED-77522B84C399}" dt="2020-05-12T09:11:27.715" v="9298" actId="478"/>
        <pc:sldMkLst>
          <pc:docMk/>
          <pc:sldMk cId="3654746294" sldId="262"/>
        </pc:sldMkLst>
        <pc:spChg chg="mod">
          <ac:chgData name="Eugen Rožić" userId="d5fc8a2e-8ef8-4a69-bec5-89b728d76c4c" providerId="ADAL" clId="{D70C4764-5336-48E2-82ED-77522B84C399}" dt="2020-05-11T12:53:55.747" v="5051" actId="20577"/>
          <ac:spMkLst>
            <pc:docMk/>
            <pc:sldMk cId="3654746294" sldId="262"/>
            <ac:spMk id="2" creationId="{D3F5B517-75EF-4894-B082-5C2A99D511FC}"/>
          </ac:spMkLst>
        </pc:spChg>
        <pc:spChg chg="mod">
          <ac:chgData name="Eugen Rožić" userId="d5fc8a2e-8ef8-4a69-bec5-89b728d76c4c" providerId="ADAL" clId="{D70C4764-5336-48E2-82ED-77522B84C399}" dt="2020-05-11T13:14:58.694" v="5722" actId="113"/>
          <ac:spMkLst>
            <pc:docMk/>
            <pc:sldMk cId="3654746294" sldId="262"/>
            <ac:spMk id="3" creationId="{AF4F5A69-03EC-47AB-9F3A-CE41314C6390}"/>
          </ac:spMkLst>
        </pc:spChg>
        <pc:picChg chg="add del mod">
          <ac:chgData name="Eugen Rožić" userId="d5fc8a2e-8ef8-4a69-bec5-89b728d76c4c" providerId="ADAL" clId="{D70C4764-5336-48E2-82ED-77522B84C399}" dt="2020-05-12T09:11:25.988" v="9297" actId="478"/>
          <ac:picMkLst>
            <pc:docMk/>
            <pc:sldMk cId="3654746294" sldId="262"/>
            <ac:picMk id="5" creationId="{1A5C20E1-1A58-4B5A-A2A7-22186D10A607}"/>
          </ac:picMkLst>
        </pc:picChg>
        <pc:inkChg chg="add del">
          <ac:chgData name="Eugen Rožić" userId="d5fc8a2e-8ef8-4a69-bec5-89b728d76c4c" providerId="ADAL" clId="{D70C4764-5336-48E2-82ED-77522B84C399}" dt="2020-05-12T09:11:27.715" v="9298" actId="478"/>
          <ac:inkMkLst>
            <pc:docMk/>
            <pc:sldMk cId="3654746294" sldId="262"/>
            <ac:inkMk id="4" creationId="{930884B5-0445-40FE-8E82-E7A17B554452}"/>
          </ac:inkMkLst>
        </pc:inkChg>
      </pc:sldChg>
      <pc:sldChg chg="addSp delSp modSp add modTransition delAnim modAnim">
        <pc:chgData name="Eugen Rožić" userId="d5fc8a2e-8ef8-4a69-bec5-89b728d76c4c" providerId="ADAL" clId="{D70C4764-5336-48E2-82ED-77522B84C399}" dt="2020-05-12T09:11:36.521" v="9302" actId="478"/>
        <pc:sldMkLst>
          <pc:docMk/>
          <pc:sldMk cId="939616344" sldId="263"/>
        </pc:sldMkLst>
        <pc:spChg chg="mod">
          <ac:chgData name="Eugen Rožić" userId="d5fc8a2e-8ef8-4a69-bec5-89b728d76c4c" providerId="ADAL" clId="{D70C4764-5336-48E2-82ED-77522B84C399}" dt="2020-05-11T14:27:05.063" v="9177" actId="113"/>
          <ac:spMkLst>
            <pc:docMk/>
            <pc:sldMk cId="939616344" sldId="263"/>
            <ac:spMk id="3" creationId="{2F8418E7-FC27-4096-B458-B523E110BF30}"/>
          </ac:spMkLst>
        </pc:spChg>
        <pc:picChg chg="del">
          <ac:chgData name="Eugen Rožić" userId="d5fc8a2e-8ef8-4a69-bec5-89b728d76c4c" providerId="ADAL" clId="{D70C4764-5336-48E2-82ED-77522B84C399}" dt="2020-05-11T13:56:37.802" v="8296" actId="478"/>
          <ac:picMkLst>
            <pc:docMk/>
            <pc:sldMk cId="939616344" sldId="263"/>
            <ac:picMk id="5" creationId="{30EF050B-F17E-4ED8-B2A3-A40BC5328C29}"/>
          </ac:picMkLst>
        </pc:picChg>
        <pc:picChg chg="add mod">
          <ac:chgData name="Eugen Rožić" userId="d5fc8a2e-8ef8-4a69-bec5-89b728d76c4c" providerId="ADAL" clId="{D70C4764-5336-48E2-82ED-77522B84C399}" dt="2020-05-11T14:18:47.054" v="9050" actId="1076"/>
          <ac:picMkLst>
            <pc:docMk/>
            <pc:sldMk cId="939616344" sldId="263"/>
            <ac:picMk id="6" creationId="{61AE438E-AF4C-4310-8B69-1DBB63BE463B}"/>
          </ac:picMkLst>
        </pc:picChg>
        <pc:picChg chg="del">
          <ac:chgData name="Eugen Rožić" userId="d5fc8a2e-8ef8-4a69-bec5-89b728d76c4c" providerId="ADAL" clId="{D70C4764-5336-48E2-82ED-77522B84C399}" dt="2020-05-11T13:56:38.509" v="8297" actId="478"/>
          <ac:picMkLst>
            <pc:docMk/>
            <pc:sldMk cId="939616344" sldId="263"/>
            <ac:picMk id="7" creationId="{4C6D7569-9115-4D33-ABCD-2A7DF8208BBB}"/>
          </ac:picMkLst>
        </pc:picChg>
        <pc:picChg chg="add mod">
          <ac:chgData name="Eugen Rožić" userId="d5fc8a2e-8ef8-4a69-bec5-89b728d76c4c" providerId="ADAL" clId="{D70C4764-5336-48E2-82ED-77522B84C399}" dt="2020-05-11T14:23:44.257" v="9091" actId="1076"/>
          <ac:picMkLst>
            <pc:docMk/>
            <pc:sldMk cId="939616344" sldId="263"/>
            <ac:picMk id="9" creationId="{BCF4405B-61A2-4BD0-B556-5DE3033F6464}"/>
          </ac:picMkLst>
        </pc:picChg>
        <pc:picChg chg="add mod ord">
          <ac:chgData name="Eugen Rožić" userId="d5fc8a2e-8ef8-4a69-bec5-89b728d76c4c" providerId="ADAL" clId="{D70C4764-5336-48E2-82ED-77522B84C399}" dt="2020-05-11T14:27:10.166" v="9178" actId="1076"/>
          <ac:picMkLst>
            <pc:docMk/>
            <pc:sldMk cId="939616344" sldId="263"/>
            <ac:picMk id="11" creationId="{B16FFAC3-B18E-4EC1-8CC3-395C2E03589C}"/>
          </ac:picMkLst>
        </pc:picChg>
        <pc:picChg chg="add del mod">
          <ac:chgData name="Eugen Rožić" userId="d5fc8a2e-8ef8-4a69-bec5-89b728d76c4c" providerId="ADAL" clId="{D70C4764-5336-48E2-82ED-77522B84C399}" dt="2020-05-11T14:19:42.695" v="9059" actId="478"/>
          <ac:picMkLst>
            <pc:docMk/>
            <pc:sldMk cId="939616344" sldId="263"/>
            <ac:picMk id="13" creationId="{7E33B005-38F6-490E-BBEF-AB61D619D2CA}"/>
          </ac:picMkLst>
        </pc:picChg>
        <pc:picChg chg="add mod ord">
          <ac:chgData name="Eugen Rožić" userId="d5fc8a2e-8ef8-4a69-bec5-89b728d76c4c" providerId="ADAL" clId="{D70C4764-5336-48E2-82ED-77522B84C399}" dt="2020-05-11T14:24:03.265" v="9098" actId="1076"/>
          <ac:picMkLst>
            <pc:docMk/>
            <pc:sldMk cId="939616344" sldId="263"/>
            <ac:picMk id="15" creationId="{0493E85E-A1B3-44A0-A36D-F32D4B1F9696}"/>
          </ac:picMkLst>
        </pc:picChg>
        <pc:picChg chg="add mod">
          <ac:chgData name="Eugen Rožić" userId="d5fc8a2e-8ef8-4a69-bec5-89b728d76c4c" providerId="ADAL" clId="{D70C4764-5336-48E2-82ED-77522B84C399}" dt="2020-05-11T14:27:02.068" v="9176" actId="1076"/>
          <ac:picMkLst>
            <pc:docMk/>
            <pc:sldMk cId="939616344" sldId="263"/>
            <ac:picMk id="17" creationId="{D5D59E51-C46B-49E4-9AC2-E36F839DA2B2}"/>
          </ac:picMkLst>
        </pc:picChg>
        <pc:picChg chg="add del mod">
          <ac:chgData name="Eugen Rožić" userId="d5fc8a2e-8ef8-4a69-bec5-89b728d76c4c" providerId="ADAL" clId="{D70C4764-5336-48E2-82ED-77522B84C399}" dt="2020-05-12T09:11:36.521" v="9302" actId="478"/>
          <ac:picMkLst>
            <pc:docMk/>
            <pc:sldMk cId="939616344" sldId="263"/>
            <ac:picMk id="19" creationId="{F1A64381-8D6D-4FB0-9338-27D13A088F98}"/>
          </ac:picMkLst>
        </pc:picChg>
        <pc:inkChg chg="add del">
          <ac:chgData name="Eugen Rožić" userId="d5fc8a2e-8ef8-4a69-bec5-89b728d76c4c" providerId="ADAL" clId="{D70C4764-5336-48E2-82ED-77522B84C399}" dt="2020-05-12T09:11:34.146" v="9301" actId="478"/>
          <ac:inkMkLst>
            <pc:docMk/>
            <pc:sldMk cId="939616344" sldId="263"/>
            <ac:inkMk id="18" creationId="{FAD52ACB-72D8-4870-AC49-7BD18AF487A2}"/>
          </ac:inkMkLst>
        </pc:inkChg>
      </pc:sldChg>
      <pc:sldChg chg="del">
        <pc:chgData name="Eugen Rožić" userId="d5fc8a2e-8ef8-4a69-bec5-89b728d76c4c" providerId="ADAL" clId="{D70C4764-5336-48E2-82ED-77522B84C399}" dt="2020-05-11T07:59:30.752" v="75" actId="2696"/>
        <pc:sldMkLst>
          <pc:docMk/>
          <pc:sldMk cId="2641000032" sldId="263"/>
        </pc:sldMkLst>
      </pc:sldChg>
      <pc:sldChg chg="modSp add del">
        <pc:chgData name="Eugen Rožić" userId="d5fc8a2e-8ef8-4a69-bec5-89b728d76c4c" providerId="ADAL" clId="{D70C4764-5336-48E2-82ED-77522B84C399}" dt="2020-05-11T08:00:20.375" v="80" actId="2696"/>
        <pc:sldMkLst>
          <pc:docMk/>
          <pc:sldMk cId="2341402440" sldId="264"/>
        </pc:sldMkLst>
        <pc:spChg chg="mod">
          <ac:chgData name="Eugen Rožić" userId="d5fc8a2e-8ef8-4a69-bec5-89b728d76c4c" providerId="ADAL" clId="{D70C4764-5336-48E2-82ED-77522B84C399}" dt="2020-05-11T07:59:19.592" v="73" actId="115"/>
          <ac:spMkLst>
            <pc:docMk/>
            <pc:sldMk cId="2341402440" sldId="264"/>
            <ac:spMk id="2" creationId="{84A5545A-E87D-4BE3-A514-51A30D67D92E}"/>
          </ac:spMkLst>
        </pc:spChg>
      </pc:sldChg>
      <pc:sldChg chg="modSp add del">
        <pc:chgData name="Eugen Rožić" userId="d5fc8a2e-8ef8-4a69-bec5-89b728d76c4c" providerId="ADAL" clId="{D70C4764-5336-48E2-82ED-77522B84C399}" dt="2020-05-11T08:00:29.168" v="85" actId="2696"/>
        <pc:sldMkLst>
          <pc:docMk/>
          <pc:sldMk cId="1568341674" sldId="265"/>
        </pc:sldMkLst>
        <pc:spChg chg="mod">
          <ac:chgData name="Eugen Rožić" userId="d5fc8a2e-8ef8-4a69-bec5-89b728d76c4c" providerId="ADAL" clId="{D70C4764-5336-48E2-82ED-77522B84C399}" dt="2020-05-11T08:00:22.716" v="84" actId="20577"/>
          <ac:spMkLst>
            <pc:docMk/>
            <pc:sldMk cId="1568341674" sldId="265"/>
            <ac:spMk id="2" creationId="{CEB1DE41-72FD-4192-813C-DEDFA88F127E}"/>
          </ac:spMkLst>
        </pc:spChg>
      </pc:sldChg>
      <pc:sldMasterChg chg="addSp delSp modSp modSldLayout">
        <pc:chgData name="Eugen Rožić" userId="d5fc8a2e-8ef8-4a69-bec5-89b728d76c4c" providerId="ADAL" clId="{D70C4764-5336-48E2-82ED-77522B84C399}" dt="2020-05-11T08:00:54.395" v="88" actId="14100"/>
        <pc:sldMasterMkLst>
          <pc:docMk/>
          <pc:sldMasterMk cId="1574166989" sldId="2147483648"/>
        </pc:sldMasterMkLst>
        <pc:spChg chg="add del mod">
          <ac:chgData name="Eugen Rožić" userId="d5fc8a2e-8ef8-4a69-bec5-89b728d76c4c" providerId="ADAL" clId="{D70C4764-5336-48E2-82ED-77522B84C399}" dt="2020-05-11T08:00:00.571" v="77" actId="115"/>
          <ac:spMkLst>
            <pc:docMk/>
            <pc:sldMasterMk cId="1574166989" sldId="2147483648"/>
            <ac:spMk id="2" creationId="{B3756BF0-8897-4214-8D41-3B7455473286}"/>
          </ac:spMkLst>
        </pc:spChg>
        <pc:spChg chg="mod">
          <ac:chgData name="Eugen Rožić" userId="d5fc8a2e-8ef8-4a69-bec5-89b728d76c4c" providerId="ADAL" clId="{D70C4764-5336-48E2-82ED-77522B84C399}" dt="2020-05-11T07:58:32.561" v="66" actId="255"/>
          <ac:spMkLst>
            <pc:docMk/>
            <pc:sldMasterMk cId="1574166989" sldId="2147483648"/>
            <ac:spMk id="3" creationId="{1EB22247-FE07-4B9A-9580-BA0965F5B810}"/>
          </ac:spMkLst>
        </pc:spChg>
        <pc:spChg chg="add del">
          <ac:chgData name="Eugen Rožić" userId="d5fc8a2e-8ef8-4a69-bec5-89b728d76c4c" providerId="ADAL" clId="{D70C4764-5336-48E2-82ED-77522B84C399}" dt="2020-05-11T07:56:15.488" v="52"/>
          <ac:spMkLst>
            <pc:docMk/>
            <pc:sldMasterMk cId="1574166989" sldId="2147483648"/>
            <ac:spMk id="7" creationId="{471798F3-3DA5-44BD-87B2-8C3D3612B052}"/>
          </ac:spMkLst>
        </pc:spChg>
        <pc:sldLayoutChg chg="modSp">
          <pc:chgData name="Eugen Rožić" userId="d5fc8a2e-8ef8-4a69-bec5-89b728d76c4c" providerId="ADAL" clId="{D70C4764-5336-48E2-82ED-77522B84C399}" dt="2020-05-11T08:00:54.395" v="88" actId="14100"/>
          <pc:sldLayoutMkLst>
            <pc:docMk/>
            <pc:sldMasterMk cId="1574166989" sldId="2147483648"/>
            <pc:sldLayoutMk cId="839921160" sldId="2147483650"/>
          </pc:sldLayoutMkLst>
          <pc:spChg chg="mod">
            <ac:chgData name="Eugen Rožić" userId="d5fc8a2e-8ef8-4a69-bec5-89b728d76c4c" providerId="ADAL" clId="{D70C4764-5336-48E2-82ED-77522B84C399}" dt="2020-05-11T08:00:04.152" v="78" actId="115"/>
            <ac:spMkLst>
              <pc:docMk/>
              <pc:sldMasterMk cId="1574166989" sldId="2147483648"/>
              <pc:sldLayoutMk cId="839921160" sldId="2147483650"/>
              <ac:spMk id="2" creationId="{A61AB2FF-0471-4154-8927-7F9BA0FD5A76}"/>
            </ac:spMkLst>
          </pc:spChg>
          <pc:spChg chg="mod">
            <ac:chgData name="Eugen Rožić" userId="d5fc8a2e-8ef8-4a69-bec5-89b728d76c4c" providerId="ADAL" clId="{D70C4764-5336-48E2-82ED-77522B84C399}" dt="2020-05-11T08:00:54.395" v="88" actId="14100"/>
            <ac:spMkLst>
              <pc:docMk/>
              <pc:sldMasterMk cId="1574166989" sldId="2147483648"/>
              <pc:sldLayoutMk cId="839921160" sldId="2147483650"/>
              <ac:spMk id="3" creationId="{6CC94EE7-4DBA-457C-9338-E7AEF79465F1}"/>
            </ac:spMkLst>
          </pc:spChg>
        </pc:sldLayoutChg>
      </pc:sldMasterChg>
    </pc:docChg>
  </pc:docChgLst>
  <pc:docChgLst>
    <pc:chgData name="Eugen Rožić" userId="d5fc8a2e-8ef8-4a69-bec5-89b728d76c4c" providerId="ADAL" clId="{CDEA86B9-75DC-4504-9F07-95394E64708A}"/>
    <pc:docChg chg="custSel modSld">
      <pc:chgData name="Eugen Rožić" userId="d5fc8a2e-8ef8-4a69-bec5-89b728d76c4c" providerId="ADAL" clId="{CDEA86B9-75DC-4504-9F07-95394E64708A}" dt="2020-05-04T10:02:46.530" v="49" actId="20577"/>
      <pc:docMkLst>
        <pc:docMk/>
      </pc:docMkLst>
      <pc:sldChg chg="modSp">
        <pc:chgData name="Eugen Rožić" userId="d5fc8a2e-8ef8-4a69-bec5-89b728d76c4c" providerId="ADAL" clId="{CDEA86B9-75DC-4504-9F07-95394E64708A}" dt="2020-05-04T10:02:46.530" v="49" actId="20577"/>
        <pc:sldMkLst>
          <pc:docMk/>
          <pc:sldMk cId="2361572079" sldId="256"/>
        </pc:sldMkLst>
        <pc:spChg chg="mod">
          <ac:chgData name="Eugen Rožić" userId="d5fc8a2e-8ef8-4a69-bec5-89b728d76c4c" providerId="ADAL" clId="{CDEA86B9-75DC-4504-9F07-95394E64708A}" dt="2020-05-04T10:01:44.121" v="22" actId="20577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CDEA86B9-75DC-4504-9F07-95394E64708A}" dt="2020-05-04T10:02:46.530" v="49" actId="20577"/>
          <ac:spMkLst>
            <pc:docMk/>
            <pc:sldMk cId="2361572079" sldId="256"/>
            <ac:spMk id="4" creationId="{62DAF6BC-3766-4575-B553-F9B9B4738F05}"/>
          </ac:spMkLst>
        </pc:spChg>
      </pc:sldChg>
    </pc:docChg>
  </pc:docChgLst>
  <pc:docChgLst>
    <pc:chgData name="Eugen Rožić" userId="d5fc8a2e-8ef8-4a69-bec5-89b728d76c4c" providerId="ADAL" clId="{C40C85CB-48FA-4A0D-BD13-25A074C132B8}"/>
    <pc:docChg chg="undo custSel addSld delSld modSld">
      <pc:chgData name="Eugen Rožić" userId="d5fc8a2e-8ef8-4a69-bec5-89b728d76c4c" providerId="ADAL" clId="{C40C85CB-48FA-4A0D-BD13-25A074C132B8}" dt="2020-05-04T09:57:45.327" v="130" actId="2696"/>
      <pc:docMkLst>
        <pc:docMk/>
      </pc:docMkLst>
      <pc:sldChg chg="modSp">
        <pc:chgData name="Eugen Rožić" userId="d5fc8a2e-8ef8-4a69-bec5-89b728d76c4c" providerId="ADAL" clId="{C40C85CB-48FA-4A0D-BD13-25A074C132B8}" dt="2020-05-04T09:56:49.307" v="92" actId="20577"/>
        <pc:sldMkLst>
          <pc:docMk/>
          <pc:sldMk cId="2361572079" sldId="256"/>
        </pc:sldMkLst>
        <pc:spChg chg="mod">
          <ac:chgData name="Eugen Rožić" userId="d5fc8a2e-8ef8-4a69-bec5-89b728d76c4c" providerId="ADAL" clId="{C40C85CB-48FA-4A0D-BD13-25A074C132B8}" dt="2020-05-04T09:56:20.850" v="19" actId="20577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C40C85CB-48FA-4A0D-BD13-25A074C132B8}" dt="2020-05-04T09:56:49.307" v="92" actId="20577"/>
          <ac:spMkLst>
            <pc:docMk/>
            <pc:sldMk cId="2361572079" sldId="256"/>
            <ac:spMk id="4" creationId="{62DAF6BC-3766-4575-B553-F9B9B4738F05}"/>
          </ac:spMkLst>
        </pc:spChg>
      </pc:sldChg>
      <pc:sldChg chg="delSp modSp delAnim modAnim">
        <pc:chgData name="Eugen Rožić" userId="d5fc8a2e-8ef8-4a69-bec5-89b728d76c4c" providerId="ADAL" clId="{C40C85CB-48FA-4A0D-BD13-25A074C132B8}" dt="2020-05-04T09:57:40.060" v="126" actId="5793"/>
        <pc:sldMkLst>
          <pc:docMk/>
          <pc:sldMk cId="2359218220" sldId="258"/>
        </pc:sldMkLst>
        <pc:spChg chg="mod">
          <ac:chgData name="Eugen Rožić" userId="d5fc8a2e-8ef8-4a69-bec5-89b728d76c4c" providerId="ADAL" clId="{C40C85CB-48FA-4A0D-BD13-25A074C132B8}" dt="2020-05-04T09:57:36.539" v="122" actId="20577"/>
          <ac:spMkLst>
            <pc:docMk/>
            <pc:sldMk cId="2359218220" sldId="258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4T09:57:40.060" v="126" actId="5793"/>
          <ac:spMkLst>
            <pc:docMk/>
            <pc:sldMk cId="2359218220" sldId="258"/>
            <ac:spMk id="3" creationId="{C38F1908-8F80-43EF-B477-B1269BA66F6C}"/>
          </ac:spMkLst>
        </pc:spChg>
        <pc:picChg chg="del">
          <ac:chgData name="Eugen Rožić" userId="d5fc8a2e-8ef8-4a69-bec5-89b728d76c4c" providerId="ADAL" clId="{C40C85CB-48FA-4A0D-BD13-25A074C132B8}" dt="2020-05-04T09:57:08.506" v="95" actId="478"/>
          <ac:picMkLst>
            <pc:docMk/>
            <pc:sldMk cId="2359218220" sldId="258"/>
            <ac:picMk id="4" creationId="{2ED649F9-1B84-4240-8BF6-C1E44F36EA65}"/>
          </ac:picMkLst>
        </pc:picChg>
      </pc:sldChg>
      <pc:sldChg chg="del">
        <pc:chgData name="Eugen Rožić" userId="d5fc8a2e-8ef8-4a69-bec5-89b728d76c4c" providerId="ADAL" clId="{C40C85CB-48FA-4A0D-BD13-25A074C132B8}" dt="2020-05-04T09:57:45.268" v="127" actId="2696"/>
        <pc:sldMkLst>
          <pc:docMk/>
          <pc:sldMk cId="1096152895" sldId="259"/>
        </pc:sldMkLst>
      </pc:sldChg>
      <pc:sldChg chg="del">
        <pc:chgData name="Eugen Rožić" userId="d5fc8a2e-8ef8-4a69-bec5-89b728d76c4c" providerId="ADAL" clId="{C40C85CB-48FA-4A0D-BD13-25A074C132B8}" dt="2020-05-04T09:57:45.315" v="129" actId="2696"/>
        <pc:sldMkLst>
          <pc:docMk/>
          <pc:sldMk cId="3079856808" sldId="260"/>
        </pc:sldMkLst>
      </pc:sldChg>
      <pc:sldChg chg="del">
        <pc:chgData name="Eugen Rožić" userId="d5fc8a2e-8ef8-4a69-bec5-89b728d76c4c" providerId="ADAL" clId="{C40C85CB-48FA-4A0D-BD13-25A074C132B8}" dt="2020-05-04T09:57:45.284" v="128" actId="2696"/>
        <pc:sldMkLst>
          <pc:docMk/>
          <pc:sldMk cId="3139534896" sldId="261"/>
        </pc:sldMkLst>
      </pc:sldChg>
      <pc:sldChg chg="del">
        <pc:chgData name="Eugen Rožić" userId="d5fc8a2e-8ef8-4a69-bec5-89b728d76c4c" providerId="ADAL" clId="{C40C85CB-48FA-4A0D-BD13-25A074C132B8}" dt="2020-05-04T09:57:45.327" v="130" actId="2696"/>
        <pc:sldMkLst>
          <pc:docMk/>
          <pc:sldMk cId="4214280032" sldId="262"/>
        </pc:sldMkLst>
      </pc:sldChg>
      <pc:sldChg chg="add">
        <pc:chgData name="Eugen Rožić" userId="d5fc8a2e-8ef8-4a69-bec5-89b728d76c4c" providerId="ADAL" clId="{C40C85CB-48FA-4A0D-BD13-25A074C132B8}" dt="2020-05-04T09:57:33.147" v="118"/>
        <pc:sldMkLst>
          <pc:docMk/>
          <pc:sldMk cId="2641000032" sldId="263"/>
        </pc:sldMkLst>
      </pc:sldChg>
    </pc:docChg>
  </pc:docChgLst>
  <pc:docChgLst>
    <pc:chgData name="Eugen Rožić" userId="d5fc8a2e-8ef8-4a69-bec5-89b728d76c4c" providerId="ADAL" clId="{3C7139AB-6269-4859-AD98-4E1D1FCE4FCA}"/>
    <pc:docChg chg="undo redo custSel addSld delSld modSld modMainMaster">
      <pc:chgData name="Eugen Rožić" userId="d5fc8a2e-8ef8-4a69-bec5-89b728d76c4c" providerId="ADAL" clId="{3C7139AB-6269-4859-AD98-4E1D1FCE4FCA}" dt="2020-03-31T13:38:08.631" v="6492" actId="478"/>
      <pc:docMkLst>
        <pc:docMk/>
      </pc:docMkLst>
      <pc:sldChg chg="addSp delSp modSp add modTransition delAnim modAnim">
        <pc:chgData name="Eugen Rožić" userId="d5fc8a2e-8ef8-4a69-bec5-89b728d76c4c" providerId="ADAL" clId="{3C7139AB-6269-4859-AD98-4E1D1FCE4FCA}" dt="2020-03-31T13:37:41.399" v="6482" actId="478"/>
        <pc:sldMkLst>
          <pc:docMk/>
          <pc:sldMk cId="2361572079" sldId="256"/>
        </pc:sldMkLst>
        <pc:spChg chg="mod">
          <ac:chgData name="Eugen Rožić" userId="d5fc8a2e-8ef8-4a69-bec5-89b728d76c4c" providerId="ADAL" clId="{3C7139AB-6269-4859-AD98-4E1D1FCE4FCA}" dt="2020-03-30T09:15:26.178" v="172" actId="1076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3C7139AB-6269-4859-AD98-4E1D1FCE4FCA}" dt="2020-03-30T09:26:44.226" v="308" actId="14100"/>
          <ac:spMkLst>
            <pc:docMk/>
            <pc:sldMk cId="2361572079" sldId="256"/>
            <ac:spMk id="3" creationId="{F0140754-6AAB-4405-9E3B-54EEAD00AEEC}"/>
          </ac:spMkLst>
        </pc:spChg>
        <pc:spChg chg="add mod">
          <ac:chgData name="Eugen Rožić" userId="d5fc8a2e-8ef8-4a69-bec5-89b728d76c4c" providerId="ADAL" clId="{3C7139AB-6269-4859-AD98-4E1D1FCE4FCA}" dt="2020-03-30T09:27:23.431" v="313" actId="1076"/>
          <ac:spMkLst>
            <pc:docMk/>
            <pc:sldMk cId="2361572079" sldId="256"/>
            <ac:spMk id="4" creationId="{62DAF6BC-3766-4575-B553-F9B9B4738F05}"/>
          </ac:spMkLst>
        </pc:sp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61572079" sldId="256"/>
            <ac:picMk id="5" creationId="{0E060F0E-3CB2-4021-AA81-75C15429E1C5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61572079" sldId="256"/>
            <ac:picMk id="7" creationId="{6208915B-F045-49D9-AF46-B114C5F16377}"/>
          </ac:picMkLst>
        </pc:picChg>
        <pc:picChg chg="add del mod">
          <ac:chgData name="Eugen Rožić" userId="d5fc8a2e-8ef8-4a69-bec5-89b728d76c4c" providerId="ADAL" clId="{3C7139AB-6269-4859-AD98-4E1D1FCE4FCA}" dt="2020-03-31T12:07:42.759" v="6460"/>
          <ac:picMkLst>
            <pc:docMk/>
            <pc:sldMk cId="2361572079" sldId="256"/>
            <ac:picMk id="8" creationId="{45E14110-CA24-4BE1-8865-D22D77C5CC9A}"/>
          </ac:picMkLst>
        </pc:picChg>
        <pc:picChg chg="add del mod">
          <ac:chgData name="Eugen Rožić" userId="d5fc8a2e-8ef8-4a69-bec5-89b728d76c4c" providerId="ADAL" clId="{3C7139AB-6269-4859-AD98-4E1D1FCE4FCA}" dt="2020-03-31T12:09:40.007" v="6462"/>
          <ac:picMkLst>
            <pc:docMk/>
            <pc:sldMk cId="2361572079" sldId="256"/>
            <ac:picMk id="10" creationId="{199D9353-B7DD-465E-BBD2-661031CCBD40}"/>
          </ac:picMkLst>
        </pc:picChg>
        <pc:picChg chg="add del mod">
          <ac:chgData name="Eugen Rožić" userId="d5fc8a2e-8ef8-4a69-bec5-89b728d76c4c" providerId="ADAL" clId="{3C7139AB-6269-4859-AD98-4E1D1FCE4FCA}" dt="2020-03-31T13:37:41.399" v="6482" actId="478"/>
          <ac:picMkLst>
            <pc:docMk/>
            <pc:sldMk cId="2361572079" sldId="256"/>
            <ac:picMk id="12" creationId="{FE5DC206-240A-461C-B7F4-9A740E60055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61572079" sldId="256"/>
            <ac:inkMk id="6" creationId="{8D77ED0D-9EC2-443C-B8FC-3B17F8BC0819}"/>
          </ac:inkMkLst>
        </pc:inkChg>
        <pc:inkChg chg="add del">
          <ac:chgData name="Eugen Rožić" userId="d5fc8a2e-8ef8-4a69-bec5-89b728d76c4c" providerId="ADAL" clId="{3C7139AB-6269-4859-AD98-4E1D1FCE4FCA}" dt="2020-03-31T12:09:40.007" v="6462"/>
          <ac:inkMkLst>
            <pc:docMk/>
            <pc:sldMk cId="2361572079" sldId="256"/>
            <ac:inkMk id="9" creationId="{7931A0CB-779D-4EC4-A2A0-BFD3517314C2}"/>
          </ac:inkMkLst>
        </pc:inkChg>
        <pc:inkChg chg="add del">
          <ac:chgData name="Eugen Rožić" userId="d5fc8a2e-8ef8-4a69-bec5-89b728d76c4c" providerId="ADAL" clId="{3C7139AB-6269-4859-AD98-4E1D1FCE4FCA}" dt="2020-03-31T13:37:39.411" v="6481" actId="478"/>
          <ac:inkMkLst>
            <pc:docMk/>
            <pc:sldMk cId="2361572079" sldId="256"/>
            <ac:inkMk id="11" creationId="{5C707299-6B96-42B1-8DCD-ED4571B4F994}"/>
          </ac:inkMkLst>
        </pc:inkChg>
      </pc:sldChg>
      <pc:sldChg chg="modSp add del">
        <pc:chgData name="Eugen Rožić" userId="d5fc8a2e-8ef8-4a69-bec5-89b728d76c4c" providerId="ADAL" clId="{3C7139AB-6269-4859-AD98-4E1D1FCE4FCA}" dt="2020-03-30T19:27:07.344" v="334" actId="2696"/>
        <pc:sldMkLst>
          <pc:docMk/>
          <pc:sldMk cId="593872432" sldId="257"/>
        </pc:sldMkLst>
        <pc:spChg chg="mod">
          <ac:chgData name="Eugen Rožić" userId="d5fc8a2e-8ef8-4a69-bec5-89b728d76c4c" providerId="ADAL" clId="{3C7139AB-6269-4859-AD98-4E1D1FCE4FCA}" dt="2020-03-30T19:26:55.838" v="333" actId="20577"/>
          <ac:spMkLst>
            <pc:docMk/>
            <pc:sldMk cId="593872432" sldId="257"/>
            <ac:spMk id="2" creationId="{D8A1AF6C-1877-405C-82FA-E5AF5FA462C3}"/>
          </ac:spMkLst>
        </pc:spChg>
      </pc:sldChg>
      <pc:sldChg chg="addSp delSp modSp add del">
        <pc:chgData name="Eugen Rožić" userId="d5fc8a2e-8ef8-4a69-bec5-89b728d76c4c" providerId="ADAL" clId="{3C7139AB-6269-4859-AD98-4E1D1FCE4FCA}" dt="2020-03-30T19:51:09.617" v="1445" actId="2696"/>
        <pc:sldMkLst>
          <pc:docMk/>
          <pc:sldMk cId="1945445770" sldId="257"/>
        </pc:sldMkLst>
        <pc:spChg chg="mod">
          <ac:chgData name="Eugen Rožić" userId="d5fc8a2e-8ef8-4a69-bec5-89b728d76c4c" providerId="ADAL" clId="{3C7139AB-6269-4859-AD98-4E1D1FCE4FCA}" dt="2020-03-30T19:31:01.522" v="369" actId="20577"/>
          <ac:spMkLst>
            <pc:docMk/>
            <pc:sldMk cId="1945445770" sldId="257"/>
            <ac:spMk id="2" creationId="{8EB9C0AF-CDA7-41B2-A1F3-12B702ADEE81}"/>
          </ac:spMkLst>
        </pc:spChg>
        <pc:spChg chg="mod">
          <ac:chgData name="Eugen Rožić" userId="d5fc8a2e-8ef8-4a69-bec5-89b728d76c4c" providerId="ADAL" clId="{3C7139AB-6269-4859-AD98-4E1D1FCE4FCA}" dt="2020-03-30T19:46:48.869" v="1422"/>
          <ac:spMkLst>
            <pc:docMk/>
            <pc:sldMk cId="1945445770" sldId="257"/>
            <ac:spMk id="3" creationId="{54FACF93-33AC-402B-9410-1676B5E217CB}"/>
          </ac:spMkLst>
        </pc:spChg>
        <pc:picChg chg="add del mod">
          <ac:chgData name="Eugen Rožić" userId="d5fc8a2e-8ef8-4a69-bec5-89b728d76c4c" providerId="ADAL" clId="{3C7139AB-6269-4859-AD98-4E1D1FCE4FCA}" dt="2020-03-30T19:48:27.179" v="1430"/>
          <ac:picMkLst>
            <pc:docMk/>
            <pc:sldMk cId="1945445770" sldId="257"/>
            <ac:picMk id="5" creationId="{1BFE587D-3186-4ED3-87AF-CD3681125322}"/>
          </ac:picMkLst>
        </pc:pic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5.045" v="6484" actId="478"/>
        <pc:sldMkLst>
          <pc:docMk/>
          <pc:sldMk cId="2359218220" sldId="258"/>
        </pc:sldMkLst>
        <pc:spChg chg="mod">
          <ac:chgData name="Eugen Rožić" userId="d5fc8a2e-8ef8-4a69-bec5-89b728d76c4c" providerId="ADAL" clId="{3C7139AB-6269-4859-AD98-4E1D1FCE4FCA}" dt="2020-03-30T20:31:21.455" v="3085" actId="115"/>
          <ac:spMkLst>
            <pc:docMk/>
            <pc:sldMk cId="2359218220" sldId="258"/>
            <ac:spMk id="2" creationId="{279AFF66-66BA-4826-9D49-65EA4E7E3605}"/>
          </ac:spMkLst>
        </pc:spChg>
        <pc:spChg chg="mod">
          <ac:chgData name="Eugen Rožić" userId="d5fc8a2e-8ef8-4a69-bec5-89b728d76c4c" providerId="ADAL" clId="{3C7139AB-6269-4859-AD98-4E1D1FCE4FCA}" dt="2020-03-30T21:51:04.180" v="6314" actId="14100"/>
          <ac:spMkLst>
            <pc:docMk/>
            <pc:sldMk cId="2359218220" sldId="258"/>
            <ac:spMk id="3" creationId="{C38F1908-8F80-43EF-B477-B1269BA66F6C}"/>
          </ac:spMkLst>
        </pc:spChg>
        <pc:picChg chg="add mod">
          <ac:chgData name="Eugen Rožić" userId="d5fc8a2e-8ef8-4a69-bec5-89b728d76c4c" providerId="ADAL" clId="{3C7139AB-6269-4859-AD98-4E1D1FCE4FCA}" dt="2020-03-30T19:51:25.513" v="1446" actId="1076"/>
          <ac:picMkLst>
            <pc:docMk/>
            <pc:sldMk cId="2359218220" sldId="258"/>
            <ac:picMk id="4" creationId="{2ED649F9-1B84-4240-8BF6-C1E44F36EA65}"/>
          </ac:picMkLst>
        </pc:pic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59218220" sldId="258"/>
            <ac:picMk id="6" creationId="{D43D13D6-02DD-4AF0-8A22-1A4E25BE933D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59218220" sldId="258"/>
            <ac:picMk id="8" creationId="{5B157029-4A99-4DBE-A40A-3A0C0243CD69}"/>
          </ac:picMkLst>
        </pc:picChg>
        <pc:picChg chg="add del mod">
          <ac:chgData name="Eugen Rožić" userId="d5fc8a2e-8ef8-4a69-bec5-89b728d76c4c" providerId="ADAL" clId="{3C7139AB-6269-4859-AD98-4E1D1FCE4FCA}" dt="2020-03-31T13:37:45.045" v="6484" actId="478"/>
          <ac:picMkLst>
            <pc:docMk/>
            <pc:sldMk cId="2359218220" sldId="258"/>
            <ac:picMk id="10" creationId="{5C71A1CA-9415-4AF5-9DCB-255DC6A0B834}"/>
          </ac:picMkLst>
        </pc:picChg>
        <pc:inkChg chg="add del">
          <ac:chgData name="Eugen Rožić" userId="d5fc8a2e-8ef8-4a69-bec5-89b728d76c4c" providerId="ADAL" clId="{3C7139AB-6269-4859-AD98-4E1D1FCE4FCA}" dt="2020-03-31T11:27:27.680" v="6456"/>
          <ac:inkMkLst>
            <pc:docMk/>
            <pc:sldMk cId="2359218220" sldId="258"/>
            <ac:inkMk id="5" creationId="{449269EB-5706-465B-A980-46681D46BAA7}"/>
          </ac:inkMkLst>
        </pc:ink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59218220" sldId="258"/>
            <ac:inkMk id="7" creationId="{D12082EF-C7F3-49B3-AF89-DAF4F3EEE302}"/>
          </ac:inkMkLst>
        </pc:inkChg>
        <pc:inkChg chg="add del mod">
          <ac:chgData name="Eugen Rožić" userId="d5fc8a2e-8ef8-4a69-bec5-89b728d76c4c" providerId="ADAL" clId="{3C7139AB-6269-4859-AD98-4E1D1FCE4FCA}" dt="2020-03-31T13:37:43.583" v="6483" actId="478"/>
          <ac:inkMkLst>
            <pc:docMk/>
            <pc:sldMk cId="2359218220" sldId="258"/>
            <ac:inkMk id="9" creationId="{8E011900-B9BD-467D-99F8-26DBB4E50EA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9.695" v="6486" actId="478"/>
        <pc:sldMkLst>
          <pc:docMk/>
          <pc:sldMk cId="1096152895" sldId="259"/>
        </pc:sldMkLst>
        <pc:spChg chg="mod">
          <ac:chgData name="Eugen Rožić" userId="d5fc8a2e-8ef8-4a69-bec5-89b728d76c4c" providerId="ADAL" clId="{3C7139AB-6269-4859-AD98-4E1D1FCE4FCA}" dt="2020-03-30T20:31:17.897" v="3084" actId="115"/>
          <ac:spMkLst>
            <pc:docMk/>
            <pc:sldMk cId="1096152895" sldId="259"/>
            <ac:spMk id="2" creationId="{51D0CF69-9812-407A-8B2C-61CDEA38AA3E}"/>
          </ac:spMkLst>
        </pc:spChg>
        <pc:spChg chg="del">
          <ac:chgData name="Eugen Rožić" userId="d5fc8a2e-8ef8-4a69-bec5-89b728d76c4c" providerId="ADAL" clId="{3C7139AB-6269-4859-AD98-4E1D1FCE4FCA}" dt="2020-03-30T20:01:27.766" v="2101" actId="931"/>
          <ac:spMkLst>
            <pc:docMk/>
            <pc:sldMk cId="1096152895" sldId="259"/>
            <ac:spMk id="3" creationId="{4931F395-6BAC-46F6-AE1E-3D31BB731501}"/>
          </ac:spMkLst>
        </pc:spChg>
        <pc:spChg chg="add del mod">
          <ac:chgData name="Eugen Rožić" userId="d5fc8a2e-8ef8-4a69-bec5-89b728d76c4c" providerId="ADAL" clId="{3C7139AB-6269-4859-AD98-4E1D1FCE4FCA}" dt="2020-03-30T21:58:41.871" v="6382" actId="1036"/>
          <ac:spMkLst>
            <pc:docMk/>
            <pc:sldMk cId="1096152895" sldId="259"/>
            <ac:spMk id="9" creationId="{9B4D9803-A2C2-4A0B-86BB-D1825B961757}"/>
          </ac:spMkLst>
        </pc:sp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1096152895" sldId="259"/>
            <ac:picMk id="4" creationId="{6F40B686-46B9-438F-AECA-9625BDC41D21}"/>
          </ac:picMkLst>
        </pc:picChg>
        <pc:picChg chg="add del mod">
          <ac:chgData name="Eugen Rožić" userId="d5fc8a2e-8ef8-4a69-bec5-89b728d76c4c" providerId="ADAL" clId="{3C7139AB-6269-4859-AD98-4E1D1FCE4FCA}" dt="2020-03-30T20:02:08.919" v="2110" actId="478"/>
          <ac:picMkLst>
            <pc:docMk/>
            <pc:sldMk cId="1096152895" sldId="259"/>
            <ac:picMk id="5" creationId="{CE583DB1-69B1-4F88-9882-EF16DC43ED05}"/>
          </ac:picMkLst>
        </pc:picChg>
        <pc:picChg chg="add del mod">
          <ac:chgData name="Eugen Rožić" userId="d5fc8a2e-8ef8-4a69-bec5-89b728d76c4c" providerId="ADAL" clId="{3C7139AB-6269-4859-AD98-4E1D1FCE4FCA}" dt="2020-03-31T13:37:49.695" v="6486" actId="478"/>
          <ac:picMkLst>
            <pc:docMk/>
            <pc:sldMk cId="1096152895" sldId="259"/>
            <ac:picMk id="6" creationId="{93D2158B-A9C0-4811-A8E7-855C0B492908}"/>
          </ac:picMkLst>
        </pc:picChg>
        <pc:picChg chg="add del mod">
          <ac:chgData name="Eugen Rožić" userId="d5fc8a2e-8ef8-4a69-bec5-89b728d76c4c" providerId="ADAL" clId="{3C7139AB-6269-4859-AD98-4E1D1FCE4FCA}" dt="2020-03-30T20:02:06.800" v="2109" actId="478"/>
          <ac:picMkLst>
            <pc:docMk/>
            <pc:sldMk cId="1096152895" sldId="259"/>
            <ac:picMk id="7" creationId="{FB82E01E-4BD6-4CB8-A3EE-55C1B8489122}"/>
          </ac:picMkLst>
        </pc:picChg>
        <pc:picChg chg="add del mod">
          <ac:chgData name="Eugen Rožić" userId="d5fc8a2e-8ef8-4a69-bec5-89b728d76c4c" providerId="ADAL" clId="{3C7139AB-6269-4859-AD98-4E1D1FCE4FCA}" dt="2020-03-30T20:14:36.360" v="2234" actId="931"/>
          <ac:picMkLst>
            <pc:docMk/>
            <pc:sldMk cId="1096152895" sldId="259"/>
            <ac:picMk id="11" creationId="{AA7BFCC6-74F6-4B77-9678-9871DFFEBA01}"/>
          </ac:picMkLst>
        </pc:picChg>
        <pc:picChg chg="add mod">
          <ac:chgData name="Eugen Rožić" userId="d5fc8a2e-8ef8-4a69-bec5-89b728d76c4c" providerId="ADAL" clId="{3C7139AB-6269-4859-AD98-4E1D1FCE4FCA}" dt="2020-03-30T21:53:22.113" v="6349" actId="1036"/>
          <ac:picMkLst>
            <pc:docMk/>
            <pc:sldMk cId="1096152895" sldId="259"/>
            <ac:picMk id="12" creationId="{A8E7FFE8-01C9-4AE3-95D6-425035B30982}"/>
          </ac:picMkLst>
        </pc:picChg>
        <pc:picChg chg="add mod">
          <ac:chgData name="Eugen Rožić" userId="d5fc8a2e-8ef8-4a69-bec5-89b728d76c4c" providerId="ADAL" clId="{3C7139AB-6269-4859-AD98-4E1D1FCE4FCA}" dt="2020-03-30T21:53:43.226" v="6353" actId="1076"/>
          <ac:picMkLst>
            <pc:docMk/>
            <pc:sldMk cId="1096152895" sldId="259"/>
            <ac:picMk id="14" creationId="{386A684D-3942-4BBA-AB2B-93AB3EB9A923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1096152895" sldId="259"/>
            <ac:inkMk id="3" creationId="{8C6D639D-D78A-467C-943B-A540F43F0A18}"/>
          </ac:inkMkLst>
        </pc:inkChg>
        <pc:inkChg chg="add del">
          <ac:chgData name="Eugen Rožić" userId="d5fc8a2e-8ef8-4a69-bec5-89b728d76c4c" providerId="ADAL" clId="{3C7139AB-6269-4859-AD98-4E1D1FCE4FCA}" dt="2020-03-31T13:37:48.308" v="6485" actId="478"/>
          <ac:inkMkLst>
            <pc:docMk/>
            <pc:sldMk cId="1096152895" sldId="259"/>
            <ac:inkMk id="5" creationId="{FAA2090A-2F32-4112-81AC-FD36D40369F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3.966" v="6490" actId="478"/>
        <pc:sldMkLst>
          <pc:docMk/>
          <pc:sldMk cId="3079856808" sldId="260"/>
        </pc:sldMkLst>
        <pc:spChg chg="mod">
          <ac:chgData name="Eugen Rožić" userId="d5fc8a2e-8ef8-4a69-bec5-89b728d76c4c" providerId="ADAL" clId="{3C7139AB-6269-4859-AD98-4E1D1FCE4FCA}" dt="2020-03-30T21:16:47.849" v="5302" actId="20577"/>
          <ac:spMkLst>
            <pc:docMk/>
            <pc:sldMk cId="3079856808" sldId="260"/>
            <ac:spMk id="2" creationId="{AF2C65B7-D366-4177-ADB7-E63EB88F1F02}"/>
          </ac:spMkLst>
        </pc:spChg>
        <pc:spChg chg="mod">
          <ac:chgData name="Eugen Rožić" userId="d5fc8a2e-8ef8-4a69-bec5-89b728d76c4c" providerId="ADAL" clId="{3C7139AB-6269-4859-AD98-4E1D1FCE4FCA}" dt="2020-03-30T22:13:20.714" v="6449" actId="20577"/>
          <ac:spMkLst>
            <pc:docMk/>
            <pc:sldMk cId="3079856808" sldId="260"/>
            <ac:spMk id="3" creationId="{43D2DAAA-A122-4F82-A27A-F36B35641555}"/>
          </ac:spMkLst>
        </pc:spChg>
        <pc:picChg chg="add mod">
          <ac:chgData name="Eugen Rožić" userId="d5fc8a2e-8ef8-4a69-bec5-89b728d76c4c" providerId="ADAL" clId="{3C7139AB-6269-4859-AD98-4E1D1FCE4FCA}" dt="2020-03-30T21:05:21.843" v="4518" actId="1076"/>
          <ac:picMkLst>
            <pc:docMk/>
            <pc:sldMk cId="3079856808" sldId="260"/>
            <ac:picMk id="5" creationId="{5E1AA01F-B691-4B77-996D-63801B733BCB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079856808" sldId="260"/>
            <ac:picMk id="6" creationId="{E65F73CD-09C8-4038-B08D-031567F1F55B}"/>
          </ac:picMkLst>
        </pc:picChg>
        <pc:picChg chg="add del mod">
          <ac:chgData name="Eugen Rožić" userId="d5fc8a2e-8ef8-4a69-bec5-89b728d76c4c" providerId="ADAL" clId="{3C7139AB-6269-4859-AD98-4E1D1FCE4FCA}" dt="2020-03-31T13:38:03.966" v="6490" actId="478"/>
          <ac:picMkLst>
            <pc:docMk/>
            <pc:sldMk cId="3079856808" sldId="260"/>
            <ac:picMk id="8" creationId="{2615151B-864D-499C-A501-F81283F269E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079856808" sldId="260"/>
            <ac:inkMk id="4" creationId="{6F9E615E-2B75-49E9-84C8-F11113F743E7}"/>
          </ac:inkMkLst>
        </pc:inkChg>
        <pc:inkChg chg="add del">
          <ac:chgData name="Eugen Rožić" userId="d5fc8a2e-8ef8-4a69-bec5-89b728d76c4c" providerId="ADAL" clId="{3C7139AB-6269-4859-AD98-4E1D1FCE4FCA}" dt="2020-03-31T13:38:01.911" v="6489" actId="478"/>
          <ac:inkMkLst>
            <pc:docMk/>
            <pc:sldMk cId="3079856808" sldId="260"/>
            <ac:inkMk id="7" creationId="{898BBDBC-82FF-478B-98E4-4C5022DE21E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55.298" v="6488" actId="478"/>
        <pc:sldMkLst>
          <pc:docMk/>
          <pc:sldMk cId="3139534896" sldId="261"/>
        </pc:sldMkLst>
        <pc:spChg chg="mod">
          <ac:chgData name="Eugen Rožić" userId="d5fc8a2e-8ef8-4a69-bec5-89b728d76c4c" providerId="ADAL" clId="{3C7139AB-6269-4859-AD98-4E1D1FCE4FCA}" dt="2020-03-30T20:32:30.835" v="3116" actId="20577"/>
          <ac:spMkLst>
            <pc:docMk/>
            <pc:sldMk cId="3139534896" sldId="261"/>
            <ac:spMk id="2" creationId="{51D0CF69-9812-407A-8B2C-61CDEA38AA3E}"/>
          </ac:spMkLst>
        </pc:spChg>
        <pc:spChg chg="mod">
          <ac:chgData name="Eugen Rožić" userId="d5fc8a2e-8ef8-4a69-bec5-89b728d76c4c" providerId="ADAL" clId="{3C7139AB-6269-4859-AD98-4E1D1FCE4FCA}" dt="2020-03-30T22:13:44.445" v="6454" actId="113"/>
          <ac:spMkLst>
            <pc:docMk/>
            <pc:sldMk cId="3139534896" sldId="261"/>
            <ac:spMk id="9" creationId="{9B4D9803-A2C2-4A0B-86BB-D1825B961757}"/>
          </ac:spMkLst>
        </pc:spChg>
        <pc:picChg chg="add mod">
          <ac:chgData name="Eugen Rožić" userId="d5fc8a2e-8ef8-4a69-bec5-89b728d76c4c" providerId="ADAL" clId="{3C7139AB-6269-4859-AD98-4E1D1FCE4FCA}" dt="2020-03-30T20:45:14.534" v="3681" actId="1076"/>
          <ac:picMkLst>
            <pc:docMk/>
            <pc:sldMk cId="3139534896" sldId="261"/>
            <ac:picMk id="4" creationId="{27F9ADAB-6102-4203-B9FC-4E0E6F04987F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139534896" sldId="261"/>
            <ac:picMk id="5" creationId="{63915159-6FAE-4FA5-A104-9B9A86431B88}"/>
          </ac:picMkLst>
        </pc:picChg>
        <pc:picChg chg="add del mod">
          <ac:chgData name="Eugen Rožić" userId="d5fc8a2e-8ef8-4a69-bec5-89b728d76c4c" providerId="ADAL" clId="{3C7139AB-6269-4859-AD98-4E1D1FCE4FCA}" dt="2020-03-31T13:37:55.298" v="6488" actId="478"/>
          <ac:picMkLst>
            <pc:docMk/>
            <pc:sldMk cId="3139534896" sldId="261"/>
            <ac:picMk id="7" creationId="{B384F7AE-5FC4-48FB-8BA6-246F9556574C}"/>
          </ac:picMkLst>
        </pc:picChg>
        <pc:picChg chg="mod">
          <ac:chgData name="Eugen Rožić" userId="d5fc8a2e-8ef8-4a69-bec5-89b728d76c4c" providerId="ADAL" clId="{3C7139AB-6269-4859-AD98-4E1D1FCE4FCA}" dt="2020-03-30T21:02:35.302" v="4278" actId="14100"/>
          <ac:picMkLst>
            <pc:docMk/>
            <pc:sldMk cId="3139534896" sldId="261"/>
            <ac:picMk id="12" creationId="{A8E7FFE8-01C9-4AE3-95D6-425035B3098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139534896" sldId="261"/>
            <ac:inkMk id="3" creationId="{EC208E79-7A47-490F-9F92-A811961342CC}"/>
          </ac:inkMkLst>
        </pc:inkChg>
        <pc:inkChg chg="add del">
          <ac:chgData name="Eugen Rožić" userId="d5fc8a2e-8ef8-4a69-bec5-89b728d76c4c" providerId="ADAL" clId="{3C7139AB-6269-4859-AD98-4E1D1FCE4FCA}" dt="2020-03-31T13:37:52.652" v="6487" actId="478"/>
          <ac:inkMkLst>
            <pc:docMk/>
            <pc:sldMk cId="3139534896" sldId="261"/>
            <ac:inkMk id="6" creationId="{22519FE6-0DF5-40F8-AC1E-0B2C4759EAA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8.631" v="6492" actId="478"/>
        <pc:sldMkLst>
          <pc:docMk/>
          <pc:sldMk cId="4214280032" sldId="262"/>
        </pc:sldMkLst>
        <pc:spChg chg="mod">
          <ac:chgData name="Eugen Rožić" userId="d5fc8a2e-8ef8-4a69-bec5-89b728d76c4c" providerId="ADAL" clId="{3C7139AB-6269-4859-AD98-4E1D1FCE4FCA}" dt="2020-03-30T22:12:58.061" v="6444" actId="20577"/>
          <ac:spMkLst>
            <pc:docMk/>
            <pc:sldMk cId="4214280032" sldId="262"/>
            <ac:spMk id="2" creationId="{39674FDD-A7F2-4E0F-91CE-A38A2B4649D6}"/>
          </ac:spMkLst>
        </pc:spChg>
        <pc:spChg chg="mod">
          <ac:chgData name="Eugen Rožić" userId="d5fc8a2e-8ef8-4a69-bec5-89b728d76c4c" providerId="ADAL" clId="{3C7139AB-6269-4859-AD98-4E1D1FCE4FCA}" dt="2020-03-30T22:12:16.501" v="6441" actId="20577"/>
          <ac:spMkLst>
            <pc:docMk/>
            <pc:sldMk cId="4214280032" sldId="262"/>
            <ac:spMk id="3" creationId="{831BED9E-2B6F-4E52-B36C-1B44045B62ED}"/>
          </ac:spMkLst>
        </pc:spChg>
        <pc:picChg chg="add mod">
          <ac:chgData name="Eugen Rožić" userId="d5fc8a2e-8ef8-4a69-bec5-89b728d76c4c" providerId="ADAL" clId="{3C7139AB-6269-4859-AD98-4E1D1FCE4FCA}" dt="2020-03-30T21:30:39.351" v="5401" actId="14100"/>
          <ac:picMkLst>
            <pc:docMk/>
            <pc:sldMk cId="4214280032" sldId="262"/>
            <ac:picMk id="5" creationId="{AEA2C8F8-1FBE-43D1-AA56-771E6363724C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4214280032" sldId="262"/>
            <ac:picMk id="6" creationId="{46E7252A-2EE2-4EB2-B162-8C5AF0AE82AB}"/>
          </ac:picMkLst>
        </pc:picChg>
        <pc:picChg chg="add mod">
          <ac:chgData name="Eugen Rožić" userId="d5fc8a2e-8ef8-4a69-bec5-89b728d76c4c" providerId="ADAL" clId="{3C7139AB-6269-4859-AD98-4E1D1FCE4FCA}" dt="2020-03-30T21:46:17.153" v="6230" actId="1076"/>
          <ac:picMkLst>
            <pc:docMk/>
            <pc:sldMk cId="4214280032" sldId="262"/>
            <ac:picMk id="7" creationId="{7560E792-A516-4EA2-9B6F-90FB43BC6A9C}"/>
          </ac:picMkLst>
        </pc:picChg>
        <pc:picChg chg="add del mod">
          <ac:chgData name="Eugen Rožić" userId="d5fc8a2e-8ef8-4a69-bec5-89b728d76c4c" providerId="ADAL" clId="{3C7139AB-6269-4859-AD98-4E1D1FCE4FCA}" dt="2020-03-31T13:38:08.631" v="6492" actId="478"/>
          <ac:picMkLst>
            <pc:docMk/>
            <pc:sldMk cId="4214280032" sldId="262"/>
            <ac:picMk id="9" creationId="{7A544CDC-7476-4C82-9E94-FE7B3E8EAB1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4214280032" sldId="262"/>
            <ac:inkMk id="4" creationId="{C5C01DDF-0CB4-4928-AE66-839F969BB63C}"/>
          </ac:inkMkLst>
        </pc:inkChg>
        <pc:inkChg chg="add del">
          <ac:chgData name="Eugen Rožić" userId="d5fc8a2e-8ef8-4a69-bec5-89b728d76c4c" providerId="ADAL" clId="{3C7139AB-6269-4859-AD98-4E1D1FCE4FCA}" dt="2020-03-31T13:38:07.020" v="6491" actId="478"/>
          <ac:inkMkLst>
            <pc:docMk/>
            <pc:sldMk cId="4214280032" sldId="262"/>
            <ac:inkMk id="8" creationId="{A0075A04-5951-4F32-818B-033AC71B75F5}"/>
          </ac:inkMkLst>
        </pc:inkChg>
      </pc:sldChg>
      <pc:sldMasterChg chg="modSldLayout">
        <pc:chgData name="Eugen Rožić" userId="d5fc8a2e-8ef8-4a69-bec5-89b728d76c4c" providerId="ADAL" clId="{3C7139AB-6269-4859-AD98-4E1D1FCE4FCA}" dt="2020-03-30T19:30:11.517" v="364" actId="14100"/>
        <pc:sldMasterMkLst>
          <pc:docMk/>
          <pc:sldMasterMk cId="1574166989" sldId="2147483648"/>
        </pc:sldMasterMkLst>
        <pc:sldLayoutChg chg="modSp">
          <pc:chgData name="Eugen Rožić" userId="d5fc8a2e-8ef8-4a69-bec5-89b728d76c4c" providerId="ADAL" clId="{3C7139AB-6269-4859-AD98-4E1D1FCE4FCA}" dt="2020-03-30T19:30:11.517" v="364" actId="14100"/>
          <pc:sldLayoutMkLst>
            <pc:docMk/>
            <pc:sldMasterMk cId="1574166989" sldId="2147483648"/>
            <pc:sldLayoutMk cId="839921160" sldId="2147483650"/>
          </pc:sldLayoutMkLst>
          <pc:spChg chg="mod">
            <ac:chgData name="Eugen Rožić" userId="d5fc8a2e-8ef8-4a69-bec5-89b728d76c4c" providerId="ADAL" clId="{3C7139AB-6269-4859-AD98-4E1D1FCE4FCA}" dt="2020-03-30T19:28:45.912" v="356" actId="1035"/>
            <ac:spMkLst>
              <pc:docMk/>
              <pc:sldMasterMk cId="1574166989" sldId="2147483648"/>
              <pc:sldLayoutMk cId="839921160" sldId="2147483650"/>
              <ac:spMk id="2" creationId="{A61AB2FF-0471-4154-8927-7F9BA0FD5A76}"/>
            </ac:spMkLst>
          </pc:spChg>
          <pc:spChg chg="mod">
            <ac:chgData name="Eugen Rožić" userId="d5fc8a2e-8ef8-4a69-bec5-89b728d76c4c" providerId="ADAL" clId="{3C7139AB-6269-4859-AD98-4E1D1FCE4FCA}" dt="2020-03-30T19:30:11.517" v="364" actId="14100"/>
            <ac:spMkLst>
              <pc:docMk/>
              <pc:sldMasterMk cId="1574166989" sldId="2147483648"/>
              <pc:sldLayoutMk cId="839921160" sldId="2147483650"/>
              <ac:spMk id="3" creationId="{6CC94EE7-4DBA-457C-9338-E7AEF79465F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6BFEF-1DC1-4D99-9A57-305A23C66888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6F1B1-D159-4616-A239-5AEBB8DFE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2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F1B1-D159-4616-A239-5AEBB8DFED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6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9AFD4-3DB1-4E98-8EB6-5BB7AB52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B99ABC-5362-4D9E-B0E9-B92F86F7D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BDBDF0-C60B-43A4-889A-D0F47ADC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DDEB5E-66E7-4CC8-B5FE-AAA46790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3827E-CBC6-477A-91D4-969B3CD4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5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E536E-BE54-48F5-B0E4-84AD9B37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2572C9-8FA9-4DCF-8597-74E09DD8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045418-A890-497C-9F28-34498EBD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D7FC5D-5373-47A5-A067-368DD53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A94268-8E32-4608-B92A-9AADADEB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0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8492FA5-BDC9-40EA-B186-24A41CC95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7549B32-8C76-4BDC-A69D-674D7B723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A25BA-0F73-446A-8EA1-159E0AC2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35D427-21BD-4A71-AA78-F1766A22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A63C24-AE1E-4968-A226-C378838C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AB2FF-0471-4154-8927-7F9BA0FD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429"/>
            <a:ext cx="10515600" cy="761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u="sng"/>
            </a:lvl1pPr>
          </a:lstStyle>
          <a:p>
            <a:r>
              <a:rPr lang="hr-HR" dirty="0"/>
              <a:t>Kliknite da biste uredili stil naslova matrice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C94EE7-4DBA-457C-9338-E7AEF794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284"/>
            <a:ext cx="10515600" cy="5058888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 sz="22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9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GB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950A9D-2763-415E-8851-3210AA6D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5F2169-0847-45BE-9BF8-C59A50BF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736967-03DB-44FB-8B3E-EE6F9A3F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B9E902-3861-41E7-9ECA-29FAF8CD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2DEE37-E998-4033-B95C-2D574FC0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315CB7-4ADC-41E8-AB95-C076DB79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BBE5AD-3236-470D-AD29-550D0442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832AD8-F777-4CDC-93FA-7EEA5D72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5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C24E58-69F0-4C87-9A5C-12DAA11B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3ECDD2-1FD6-4757-B30A-6931EC834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857017-C009-4F60-A4E8-B77AB977B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9742E8-D287-4D7E-9D26-2BCFEEC2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A9D68F-B4FE-4EE0-93A6-EEE20291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BF67F7-F556-4444-B306-2A86ACDD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8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B75629-318D-4D56-8BC6-D9B6C06F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5F932B-0AE0-4519-9CAF-74C80B9B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67A010-B232-4816-8974-D98414D18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6D507B2-AC06-4976-A7EB-51650925B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D4C4C92-7E10-4B96-BF6B-527467DDB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6E76793-99DB-47BB-A5E5-466617C6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EF52EDE-1CC9-4FCE-8196-9016DBC7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E9F42F3-55F6-4F2A-8738-89296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9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F1F076-FEC4-424A-B66C-C9519A5E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7D5FD6B-2E13-42DF-9939-CAD28BAC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144E2F2-F79E-4EDD-871F-53CFA98A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4D40C66-76FF-4746-AE0A-D0A3E18D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47ED6BE-E80D-4D9F-9FBB-E28CAE01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F268B06-09A1-4751-96E6-4309E0F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8A49A0-BA2A-4978-AEFD-48EC0D71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DB38CA-7687-4094-9174-2C7CBEF8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F38231-3985-4F2B-9515-054E3C8F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663E7F-1F84-47A0-A55D-ABEB217E3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6F700E-5704-4E03-A482-4483EDEF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1F2E57-9376-40C1-B4E8-178F61A8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82A2D1-C985-4DFA-A731-59094FFC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1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3AC23D-A295-4D68-A403-230371BE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430A893-5135-4B05-BC93-221F7E426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F7EB77-FB00-4AA4-9224-E1C683E5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A36DB6-7BDA-4A78-934C-6FF647FC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67B30B5-EB6B-4B87-9964-82BE4C81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F6F27C-CEDD-481B-AF45-FFD5F681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1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3756BF0-8897-4214-8D41-3B745547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97"/>
            <a:ext cx="105156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  <a:endParaRPr lang="en-GB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B22247-FE07-4B9A-9580-BA0965F5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1283"/>
            <a:ext cx="10515600" cy="4965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GB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A24EA4-ED0B-460D-BA6E-BA7AF7C33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F5AE-D1DC-46D0-A8BF-61FDF82BEC6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5BEE0E-40E9-4853-AA4C-D3DBD9785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0B8E16-4A3B-4F59-AC9D-1D40C1875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6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www.youtube.com/watch?v=d9SWNLZvA8g" TargetMode="Externa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0AC87-5BDC-449A-8F00-878BC31E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2696"/>
            <a:ext cx="9144000" cy="1103490"/>
          </a:xfrm>
        </p:spPr>
        <p:txBody>
          <a:bodyPr/>
          <a:lstStyle/>
          <a:p>
            <a:r>
              <a:rPr lang="hr-HR" dirty="0"/>
              <a:t>Integrirani krugovi</a:t>
            </a:r>
            <a:endParaRPr lang="en-GB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140754-6AAB-4405-9E3B-54EEAD00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0933" y="4899378"/>
            <a:ext cx="2777067" cy="801512"/>
          </a:xfrm>
        </p:spPr>
        <p:txBody>
          <a:bodyPr>
            <a:normAutofit lnSpcReduction="10000"/>
          </a:bodyPr>
          <a:lstStyle/>
          <a:p>
            <a:pPr algn="r"/>
            <a:r>
              <a:rPr lang="hr-HR" sz="2000" dirty="0">
                <a:latin typeface="+mj-lt"/>
              </a:rPr>
              <a:t>Eugen Rožić</a:t>
            </a:r>
          </a:p>
          <a:p>
            <a:pPr algn="r"/>
            <a:r>
              <a:rPr lang="hr-HR" sz="2000" dirty="0">
                <a:latin typeface="+mj-lt"/>
              </a:rPr>
              <a:t>ZTŠ Rudolf </a:t>
            </a:r>
            <a:r>
              <a:rPr lang="hr-HR" sz="2000" dirty="0" err="1">
                <a:latin typeface="+mj-lt"/>
              </a:rPr>
              <a:t>Perešin</a:t>
            </a:r>
            <a:endParaRPr lang="hr-HR" sz="2000" dirty="0">
              <a:latin typeface="+mj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2DAF6BC-3766-4575-B553-F9B9B4738F05}"/>
              </a:ext>
            </a:extLst>
          </p:cNvPr>
          <p:cNvSpPr txBox="1"/>
          <p:nvPr/>
        </p:nvSpPr>
        <p:spPr>
          <a:xfrm>
            <a:off x="4282478" y="2844225"/>
            <a:ext cx="3627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>
                <a:latin typeface="+mj-lt"/>
              </a:rPr>
              <a:t>tehnologije i primjeri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157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89"/>
    </mc:Choice>
    <mc:Fallback>
      <p:transition spd="slow" advTm="743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B6C8B8-2D89-46F7-9EA7-AB1EDC40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99CEAB-E253-410C-93E0-D5D2AC65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284"/>
            <a:ext cx="10515600" cy="5377287"/>
          </a:xfrm>
        </p:spPr>
        <p:txBody>
          <a:bodyPr/>
          <a:lstStyle/>
          <a:p>
            <a:r>
              <a:rPr lang="hr-HR" dirty="0"/>
              <a:t>Diskretne komponente – jedan tranzistor, jedna dioda, …</a:t>
            </a:r>
          </a:p>
          <a:p>
            <a:pPr lvl="1"/>
            <a:r>
              <a:rPr lang="hr-HR" dirty="0"/>
              <a:t>treba ih sve složiti i spojiti, jednu po jednu</a:t>
            </a:r>
          </a:p>
          <a:p>
            <a:pPr lvl="2"/>
            <a:r>
              <a:rPr lang="hr-HR" dirty="0"/>
              <a:t>Puno vremena i prostora i mogućnosti za pogrešku i oštećenje itd.</a:t>
            </a:r>
          </a:p>
          <a:p>
            <a:pPr lvl="3"/>
            <a:r>
              <a:rPr lang="hr-HR" dirty="0"/>
              <a:t>Čak i ako strojevi to rade, tako komponentu po komponentu</a:t>
            </a:r>
          </a:p>
          <a:p>
            <a:r>
              <a:rPr lang="hr-HR" dirty="0"/>
              <a:t>Većina komponenti se koristi u istim sklopovima!</a:t>
            </a:r>
          </a:p>
          <a:p>
            <a:pPr lvl="1"/>
            <a:r>
              <a:rPr lang="hr-HR" dirty="0"/>
              <a:t>Pojačala, ispravljači, senzori, konverteri, logička vrata, …</a:t>
            </a:r>
          </a:p>
          <a:p>
            <a:pPr lvl="1"/>
            <a:r>
              <a:rPr lang="hr-HR" dirty="0"/>
              <a:t>Brojila, registri, memorije, kontroleri, procesori, …</a:t>
            </a:r>
          </a:p>
          <a:p>
            <a:r>
              <a:rPr lang="hr-HR" dirty="0"/>
              <a:t>Integrirani krugovi (</a:t>
            </a:r>
            <a:r>
              <a:rPr lang="hr-HR" i="1" dirty="0" err="1"/>
              <a:t>Integrated</a:t>
            </a:r>
            <a:r>
              <a:rPr lang="hr-HR" i="1" dirty="0"/>
              <a:t> </a:t>
            </a:r>
            <a:r>
              <a:rPr lang="hr-HR" i="1" dirty="0" err="1"/>
              <a:t>Circuit</a:t>
            </a:r>
            <a:r>
              <a:rPr lang="hr-HR" i="1" dirty="0"/>
              <a:t> – </a:t>
            </a:r>
            <a:r>
              <a:rPr lang="hr-HR" b="1" dirty="0"/>
              <a:t>IC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Fizički neodvojivi električki </a:t>
            </a:r>
            <a:r>
              <a:rPr lang="hr-HR" dirty="0" err="1"/>
              <a:t>međupovezani</a:t>
            </a:r>
            <a:r>
              <a:rPr lang="hr-HR" dirty="0"/>
              <a:t> elementi (za izradu i trgovinu)</a:t>
            </a:r>
          </a:p>
          <a:p>
            <a:pPr lvl="1"/>
            <a:r>
              <a:rPr lang="hr-HR" dirty="0"/>
              <a:t>Sve integrirano u jednom komadiću (</a:t>
            </a:r>
            <a:r>
              <a:rPr lang="hr-HR" i="1" dirty="0" err="1"/>
              <a:t>chip</a:t>
            </a:r>
            <a:r>
              <a:rPr lang="hr-HR" dirty="0"/>
              <a:t>) silicija – (mikro)</a:t>
            </a:r>
            <a:r>
              <a:rPr lang="hr-HR" b="1" dirty="0"/>
              <a:t>čipovi</a:t>
            </a:r>
          </a:p>
          <a:p>
            <a:pPr lvl="1"/>
            <a:r>
              <a:rPr lang="hr-HR" dirty="0"/>
              <a:t>Puno jeftinija i efikasnija proizvodnja (manje materijala, brže, strojno)</a:t>
            </a:r>
            <a:br>
              <a:rPr lang="hr-HR" dirty="0"/>
            </a:br>
            <a:r>
              <a:rPr lang="hr-HR" dirty="0"/>
              <a:t>i rad (manje energije, brže) zbog veličine i blizine komponenti</a:t>
            </a:r>
            <a:endParaRPr lang="en-GB" dirty="0"/>
          </a:p>
        </p:txBody>
      </p:sp>
      <p:pic>
        <p:nvPicPr>
          <p:cNvPr id="13" name="Slika 12" descr="Slika na kojoj se prikazuje sjedenje, stol, bijelo, stajanje&#10;&#10;Opis je automatski generiran">
            <a:extLst>
              <a:ext uri="{FF2B5EF4-FFF2-40B4-BE49-F238E27FC236}">
                <a16:creationId xmlns:a16="http://schemas.microsoft.com/office/drawing/2014/main" id="{88D260CF-47AC-404B-9BF5-CC3D72B0E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9326" y="1623249"/>
            <a:ext cx="421568" cy="1556558"/>
          </a:xfrm>
          <a:prstGeom prst="rect">
            <a:avLst/>
          </a:prstGeom>
        </p:spPr>
      </p:pic>
      <p:pic>
        <p:nvPicPr>
          <p:cNvPr id="23" name="Slika 22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D5BDE7DE-20FB-4B3C-8118-21645CC80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03" y="1063729"/>
            <a:ext cx="1727715" cy="186061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1A1BACF6-7A51-42B9-9E06-EF015D89B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303" y="2465459"/>
            <a:ext cx="402258" cy="41058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2A75A8FE-7813-4ED2-B4AA-9F045B7B6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01" y="522152"/>
            <a:ext cx="1597586" cy="69313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2B472CD5-C9B7-4A64-837A-644FA7005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95" y="370361"/>
            <a:ext cx="1145337" cy="611323"/>
          </a:xfrm>
          <a:prstGeom prst="rect">
            <a:avLst/>
          </a:prstGeom>
        </p:spPr>
      </p:pic>
      <p:pic>
        <p:nvPicPr>
          <p:cNvPr id="11" name="Slika 10" descr="Slika na kojoj se prikazuje sjedenje, svjetiljka&#10;&#10;Opis je automatski generiran">
            <a:extLst>
              <a:ext uri="{FF2B5EF4-FFF2-40B4-BE49-F238E27FC236}">
                <a16:creationId xmlns:a16="http://schemas.microsoft.com/office/drawing/2014/main" id="{83FE8C3B-2C4D-4103-9088-918EC74EE5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79" y="928170"/>
            <a:ext cx="590229" cy="1742580"/>
          </a:xfrm>
          <a:prstGeom prst="rect">
            <a:avLst/>
          </a:prstGeom>
        </p:spPr>
      </p:pic>
      <p:pic>
        <p:nvPicPr>
          <p:cNvPr id="25" name="Slika 24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BEF6F738-C368-46C5-8B82-E0BA21F545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47" y="3858311"/>
            <a:ext cx="1124619" cy="880443"/>
          </a:xfrm>
          <a:prstGeom prst="rect">
            <a:avLst/>
          </a:prstGeom>
        </p:spPr>
      </p:pic>
      <p:pic>
        <p:nvPicPr>
          <p:cNvPr id="29" name="Slika 28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EA511B8E-A4F0-43B3-8CE2-07C7CE9FA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05" y="5138060"/>
            <a:ext cx="1946964" cy="1510844"/>
          </a:xfrm>
          <a:prstGeom prst="rect">
            <a:avLst/>
          </a:prstGeom>
        </p:spPr>
      </p:pic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id="{F99A7C54-0CB5-4F14-A859-735D7A4D5DDB}"/>
              </a:ext>
            </a:extLst>
          </p:cNvPr>
          <p:cNvCxnSpPr>
            <a:cxnSpLocks/>
          </p:cNvCxnSpPr>
          <p:nvPr/>
        </p:nvCxnSpPr>
        <p:spPr>
          <a:xfrm flipV="1">
            <a:off x="8816159" y="3678381"/>
            <a:ext cx="819453" cy="8301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7A3796FB-8D86-40A7-8EEB-540DADF25262}"/>
              </a:ext>
            </a:extLst>
          </p:cNvPr>
          <p:cNvCxnSpPr>
            <a:cxnSpLocks/>
          </p:cNvCxnSpPr>
          <p:nvPr/>
        </p:nvCxnSpPr>
        <p:spPr>
          <a:xfrm>
            <a:off x="9635612" y="3678381"/>
            <a:ext cx="23675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3164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852"/>
    </mc:Choice>
    <mc:Fallback>
      <p:transition spd="slow" advTm="341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89840A-4E63-4E2A-8B12-D7E2F133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Podjela po vrsti signala (namjeni)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E60E66-3C3F-43AD-BE25-5227CCF1F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284"/>
            <a:ext cx="10515600" cy="5474524"/>
          </a:xfrm>
        </p:spPr>
        <p:txBody>
          <a:bodyPr/>
          <a:lstStyle/>
          <a:p>
            <a:r>
              <a:rPr lang="hr-HR" b="1" dirty="0"/>
              <a:t>Analogni integrirani krugovi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Pojačala (OP-AMP) i kompleksniji sklopovi na bazi pojačala (zbrajala, integratori, …)</a:t>
            </a:r>
          </a:p>
          <a:p>
            <a:pPr lvl="1"/>
            <a:r>
              <a:rPr lang="hr-HR" dirty="0"/>
              <a:t>Ispravljači (</a:t>
            </a:r>
            <a:r>
              <a:rPr lang="hr-HR" dirty="0" err="1"/>
              <a:t>Graetz</a:t>
            </a:r>
            <a:r>
              <a:rPr lang="hr-HR" dirty="0"/>
              <a:t>), limitatori i ostalo upravljanje strujom</a:t>
            </a:r>
          </a:p>
          <a:p>
            <a:pPr lvl="1"/>
            <a:r>
              <a:rPr lang="hr-HR" dirty="0"/>
              <a:t>Razni senzori itd.</a:t>
            </a:r>
          </a:p>
          <a:p>
            <a:r>
              <a:rPr lang="hr-HR" b="1" dirty="0"/>
              <a:t>Digitalni integrirani krugovi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Logička vrata i kompleksniji sklopovi na bazi logičkih vrata, sve do cijelih procesora</a:t>
            </a:r>
          </a:p>
          <a:p>
            <a:pPr lvl="1"/>
            <a:r>
              <a:rPr lang="hr-HR" dirty="0" err="1"/>
              <a:t>Bistabili</a:t>
            </a:r>
            <a:r>
              <a:rPr lang="hr-HR" dirty="0"/>
              <a:t> i sve moguće vrste digitalne memorije</a:t>
            </a:r>
          </a:p>
          <a:p>
            <a:pPr lvl="1"/>
            <a:r>
              <a:rPr lang="hr-HR" dirty="0"/>
              <a:t>Dvije glavne tehnologije: </a:t>
            </a:r>
            <a:r>
              <a:rPr lang="hr-HR" b="1" dirty="0"/>
              <a:t>TTL</a:t>
            </a:r>
            <a:r>
              <a:rPr lang="hr-HR" dirty="0"/>
              <a:t> (od BJT-a) i </a:t>
            </a:r>
            <a:r>
              <a:rPr lang="hr-HR" b="1" dirty="0"/>
              <a:t>CMOS</a:t>
            </a:r>
            <a:r>
              <a:rPr lang="hr-HR" dirty="0"/>
              <a:t> (od MOSFET-a)</a:t>
            </a:r>
          </a:p>
          <a:p>
            <a:r>
              <a:rPr lang="hr-HR" b="1" dirty="0"/>
              <a:t>Integrirani krugovi </a:t>
            </a:r>
            <a:r>
              <a:rPr lang="hr-HR" b="1" dirty="0" err="1"/>
              <a:t>miješovitog</a:t>
            </a:r>
            <a:r>
              <a:rPr lang="hr-HR" b="1" dirty="0"/>
              <a:t> signala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Razni konverteri signala (A/D, D/A, modulatori, …)</a:t>
            </a:r>
          </a:p>
          <a:p>
            <a:pPr lvl="1"/>
            <a:r>
              <a:rPr lang="hr-HR" dirty="0"/>
              <a:t>Digitalni radio i audio čipovi</a:t>
            </a:r>
          </a:p>
        </p:txBody>
      </p:sp>
      <p:pic>
        <p:nvPicPr>
          <p:cNvPr id="5" name="Slika 4" descr="Slika na kojoj se prikazuje stol, bijelo, znak&#10;&#10;Opis je automatski generiran">
            <a:extLst>
              <a:ext uri="{FF2B5EF4-FFF2-40B4-BE49-F238E27FC236}">
                <a16:creationId xmlns:a16="http://schemas.microsoft.com/office/drawing/2014/main" id="{D9320168-7516-42B3-9C5F-F219B26DC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56" y="1873949"/>
            <a:ext cx="892181" cy="1763119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30483740-12FE-4F08-B223-4402CF733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771" y="172192"/>
            <a:ext cx="1301169" cy="1377709"/>
          </a:xfrm>
          <a:prstGeom prst="rect">
            <a:avLst/>
          </a:prstGeom>
        </p:spPr>
      </p:pic>
      <p:pic>
        <p:nvPicPr>
          <p:cNvPr id="9" name="Slika 8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231F6E6A-6567-42BF-A702-5BE79041B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3997771"/>
            <a:ext cx="2095500" cy="259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134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306"/>
    </mc:Choice>
    <mc:Fallback>
      <p:transition spd="slow" advTm="427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0FFA0C-29E4-4AE4-9C6F-2F5F357B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Tehnologija proizvodnje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3989C5-D5A8-403C-94D1-4005BB6F2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284"/>
            <a:ext cx="8400803" cy="5058888"/>
          </a:xfrm>
        </p:spPr>
        <p:txBody>
          <a:bodyPr/>
          <a:lstStyle/>
          <a:p>
            <a:r>
              <a:rPr lang="hr-HR" dirty="0"/>
              <a:t>Postupak (ugrubo):</a:t>
            </a:r>
          </a:p>
          <a:p>
            <a:pPr marL="914400" lvl="1" indent="-457200">
              <a:buFont typeface="+mj-lt"/>
              <a:buAutoNum type="arabicParenR"/>
            </a:pPr>
            <a:r>
              <a:rPr lang="hr-HR" dirty="0"/>
              <a:t>Veliki cilindar silicija nareže se na tanke „šnite” (engl. </a:t>
            </a:r>
            <a:r>
              <a:rPr lang="hr-HR" i="1" dirty="0" err="1"/>
              <a:t>wafer</a:t>
            </a:r>
            <a:r>
              <a:rPr lang="hr-HR" dirty="0"/>
              <a:t>)</a:t>
            </a:r>
          </a:p>
          <a:p>
            <a:pPr lvl="2"/>
            <a:r>
              <a:rPr lang="hr-HR" dirty="0"/>
              <a:t>Može biti i neki drugi poluvodički materijal osim silicija</a:t>
            </a:r>
          </a:p>
          <a:p>
            <a:pPr marL="914400" lvl="1" indent="-457200">
              <a:buFont typeface="+mj-lt"/>
              <a:buAutoNum type="arabicParenR"/>
            </a:pPr>
            <a:r>
              <a:rPr lang="hr-HR" dirty="0"/>
              <a:t>Ti </a:t>
            </a:r>
            <a:r>
              <a:rPr lang="hr-HR" i="1" dirty="0" err="1"/>
              <a:t>waferi</a:t>
            </a:r>
            <a:r>
              <a:rPr lang="hr-HR" dirty="0"/>
              <a:t> se očiste i obrade</a:t>
            </a:r>
          </a:p>
          <a:p>
            <a:pPr marL="914400" lvl="1" indent="-457200">
              <a:buFont typeface="+mj-lt"/>
              <a:buAutoNum type="arabicParenR"/>
            </a:pPr>
            <a:r>
              <a:rPr lang="hr-HR" dirty="0"/>
              <a:t>Na njima se foto i kemijskim tehnikama „naprave” tranzistori</a:t>
            </a:r>
            <a:br>
              <a:rPr lang="hr-HR" dirty="0"/>
            </a:br>
            <a:r>
              <a:rPr lang="hr-HR" dirty="0"/>
              <a:t>(i ostale komponente) po dizajnu (shemi)</a:t>
            </a:r>
          </a:p>
          <a:p>
            <a:pPr lvl="2"/>
            <a:r>
              <a:rPr lang="hr-HR" dirty="0"/>
              <a:t>Dopiranje, </a:t>
            </a:r>
            <a:r>
              <a:rPr lang="hr-HR" dirty="0" err="1"/>
              <a:t>depozicija</a:t>
            </a:r>
            <a:r>
              <a:rPr lang="hr-HR" dirty="0"/>
              <a:t>,  skidanje, …</a:t>
            </a:r>
          </a:p>
          <a:p>
            <a:pPr lvl="2"/>
            <a:r>
              <a:rPr lang="hr-HR" dirty="0"/>
              <a:t>Danas gotovo isključivo MOSFET tranzistori, i to u CMOS tehnologiji</a:t>
            </a:r>
          </a:p>
          <a:p>
            <a:pPr marL="914400" lvl="1" indent="-457200">
              <a:buFont typeface="+mj-lt"/>
              <a:buAutoNum type="arabicParenR"/>
            </a:pPr>
            <a:r>
              <a:rPr lang="hr-HR" dirty="0"/>
              <a:t>Na njih se polože vodovi (bakar), isto po računalno izrađenoj shemi</a:t>
            </a:r>
          </a:p>
          <a:p>
            <a:pPr marL="914400" lvl="1" indent="-457200">
              <a:buFont typeface="+mj-lt"/>
              <a:buAutoNum type="arabicParenR"/>
            </a:pPr>
            <a:r>
              <a:rPr lang="hr-HR" dirty="0"/>
              <a:t>Ploča se izreže na komadiće (</a:t>
            </a:r>
            <a:r>
              <a:rPr lang="hr-HR" i="1" dirty="0" err="1"/>
              <a:t>chipove</a:t>
            </a:r>
            <a:r>
              <a:rPr lang="hr-HR" dirty="0"/>
              <a:t>), njih stotine i tisuće</a:t>
            </a:r>
          </a:p>
          <a:p>
            <a:pPr marL="914400" lvl="1" indent="-457200">
              <a:buFont typeface="+mj-lt"/>
              <a:buAutoNum type="arabicParenR"/>
            </a:pPr>
            <a:r>
              <a:rPr lang="hr-HR" dirty="0"/>
              <a:t>Čipovi se testiraju i stave u svoja pakiranja</a:t>
            </a:r>
          </a:p>
          <a:p>
            <a:pPr lvl="2"/>
            <a:r>
              <a:rPr lang="hr-HR" dirty="0"/>
              <a:t>Pakiranja su danas gotovo isključivo plastična, nekada su bila keramička</a:t>
            </a:r>
          </a:p>
        </p:txBody>
      </p:sp>
      <p:pic>
        <p:nvPicPr>
          <p:cNvPr id="7" name="Slika 6" descr="Slika na kojoj se prikazuje reket, bicikl, fotografija, svijetlo&#10;&#10;Opis je automatski generiran">
            <a:extLst>
              <a:ext uri="{FF2B5EF4-FFF2-40B4-BE49-F238E27FC236}">
                <a16:creationId xmlns:a16="http://schemas.microsoft.com/office/drawing/2014/main" id="{0391A543-90AB-4591-AFA9-4107CBD28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4" y="587828"/>
            <a:ext cx="2984580" cy="2570876"/>
          </a:xfrm>
          <a:prstGeom prst="rect">
            <a:avLst/>
          </a:prstGeom>
        </p:spPr>
      </p:pic>
      <p:pic>
        <p:nvPicPr>
          <p:cNvPr id="9" name="Slika 8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22F1525C-FFEE-4F52-A0B0-6655B0FB1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09" y="4548250"/>
            <a:ext cx="2440631" cy="1885942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97728796-BC49-4410-AA48-A959FE6F4DC7}"/>
              </a:ext>
            </a:extLst>
          </p:cNvPr>
          <p:cNvSpPr txBox="1"/>
          <p:nvPr/>
        </p:nvSpPr>
        <p:spPr>
          <a:xfrm>
            <a:off x="838200" y="6313591"/>
            <a:ext cx="695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Ilustracija postupka - </a:t>
            </a:r>
            <a:r>
              <a:rPr lang="en-GB" dirty="0">
                <a:hlinkClick r:id="rId5"/>
              </a:rPr>
              <a:t>https://www.youtube.com/watch?v=d9SWNLZvA8g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2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185"/>
    </mc:Choice>
    <mc:Fallback>
      <p:transition spd="slow" advTm="314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F5B517-75EF-4894-B082-5C2A99D5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Generacije (razine integracije)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4F5A69-03EC-47AB-9F3A-CE41314C6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283"/>
            <a:ext cx="10515600" cy="5646717"/>
          </a:xfrm>
        </p:spPr>
        <p:txBody>
          <a:bodyPr>
            <a:normAutofit/>
          </a:bodyPr>
          <a:lstStyle/>
          <a:p>
            <a:r>
              <a:rPr lang="hr-HR" b="1" dirty="0"/>
              <a:t>SSI</a:t>
            </a:r>
            <a:r>
              <a:rPr lang="hr-HR" dirty="0"/>
              <a:t> (</a:t>
            </a:r>
            <a:r>
              <a:rPr lang="hr-HR" i="1" dirty="0" err="1"/>
              <a:t>Small-scale</a:t>
            </a:r>
            <a:r>
              <a:rPr lang="hr-HR" i="1" dirty="0"/>
              <a:t> </a:t>
            </a:r>
            <a:r>
              <a:rPr lang="hr-HR" i="1" dirty="0" err="1"/>
              <a:t>integration</a:t>
            </a:r>
            <a:r>
              <a:rPr lang="hr-HR" i="1" dirty="0"/>
              <a:t>; 1964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Do 10 tranzistora ili do 12 logičkih vrata</a:t>
            </a:r>
          </a:p>
          <a:p>
            <a:r>
              <a:rPr lang="hr-HR" b="1" dirty="0"/>
              <a:t>MSI</a:t>
            </a:r>
            <a:r>
              <a:rPr lang="hr-HR" dirty="0"/>
              <a:t> (</a:t>
            </a:r>
            <a:r>
              <a:rPr lang="hr-HR" i="1" dirty="0" err="1"/>
              <a:t>Medium-scale</a:t>
            </a:r>
            <a:r>
              <a:rPr lang="hr-HR" i="1" dirty="0"/>
              <a:t> </a:t>
            </a:r>
            <a:r>
              <a:rPr lang="hr-HR" i="1" dirty="0" err="1"/>
              <a:t>integration</a:t>
            </a:r>
            <a:r>
              <a:rPr lang="hr-HR" i="1" dirty="0"/>
              <a:t>; 1968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Do 500 tranzistora ili do 100 logičkih vrata</a:t>
            </a:r>
          </a:p>
          <a:p>
            <a:r>
              <a:rPr lang="hr-HR" b="1" dirty="0"/>
              <a:t>LSI </a:t>
            </a:r>
            <a:r>
              <a:rPr lang="hr-HR" dirty="0"/>
              <a:t>(</a:t>
            </a:r>
            <a:r>
              <a:rPr lang="hr-HR" i="1" dirty="0" err="1"/>
              <a:t>Large-scale</a:t>
            </a:r>
            <a:r>
              <a:rPr lang="hr-HR" i="1" dirty="0"/>
              <a:t> </a:t>
            </a:r>
            <a:r>
              <a:rPr lang="hr-HR" i="1" dirty="0" err="1"/>
              <a:t>integration</a:t>
            </a:r>
            <a:r>
              <a:rPr lang="hr-HR" i="1" dirty="0"/>
              <a:t>; 1971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Do 20k tranzistora ili do 10k logičkih vrata</a:t>
            </a:r>
          </a:p>
          <a:p>
            <a:pPr lvl="1"/>
            <a:r>
              <a:rPr lang="hr-HR" dirty="0"/>
              <a:t>Prvi cijeli mikroprocesori (8-bitni) i veće memorije u jednom čipu</a:t>
            </a:r>
          </a:p>
          <a:p>
            <a:r>
              <a:rPr lang="hr-HR" b="1" dirty="0"/>
              <a:t>VLSI </a:t>
            </a:r>
            <a:r>
              <a:rPr lang="hr-HR" dirty="0"/>
              <a:t>(</a:t>
            </a:r>
            <a:r>
              <a:rPr lang="hr-HR" i="1" dirty="0" err="1"/>
              <a:t>Very-large-scale</a:t>
            </a:r>
            <a:r>
              <a:rPr lang="hr-HR" i="1" dirty="0"/>
              <a:t> </a:t>
            </a:r>
            <a:r>
              <a:rPr lang="hr-HR" i="1" dirty="0" err="1"/>
              <a:t>integration</a:t>
            </a:r>
            <a:r>
              <a:rPr lang="hr-HR" i="1" dirty="0"/>
              <a:t>; 1980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Do 1M tranzistora ili do 100k logičkih vrata</a:t>
            </a:r>
          </a:p>
          <a:p>
            <a:pPr lvl="1"/>
            <a:r>
              <a:rPr lang="hr-HR" dirty="0"/>
              <a:t>Omogućeno pojavom CMOS tehnologije (umjesto TTL i NMOS)</a:t>
            </a:r>
          </a:p>
          <a:p>
            <a:pPr lvl="2"/>
            <a:r>
              <a:rPr lang="hr-HR" dirty="0"/>
              <a:t>Od 2011 preko 99% svih IC-ova (svih namjena) izrađeno CMOS tehnologijom</a:t>
            </a:r>
          </a:p>
          <a:p>
            <a:pPr lvl="1"/>
            <a:r>
              <a:rPr lang="hr-HR" dirty="0"/>
              <a:t>16-bitni i prvi 32-bitni procesori, RAM do 1 MB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01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778"/>
    </mc:Choice>
    <mc:Fallback>
      <p:transition spd="slow" advTm="251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F5B517-75EF-4894-B082-5C2A99D5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Integracija – moderno doba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4F5A69-03EC-47AB-9F3A-CE41314C6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283"/>
            <a:ext cx="10515600" cy="56467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r-HR" b="1" dirty="0"/>
              <a:t>ULSI </a:t>
            </a:r>
            <a:r>
              <a:rPr lang="hr-HR" dirty="0"/>
              <a:t>(</a:t>
            </a:r>
            <a:r>
              <a:rPr lang="hr-HR" i="1" dirty="0"/>
              <a:t>Ultra-</a:t>
            </a:r>
            <a:r>
              <a:rPr lang="hr-HR" i="1" dirty="0" err="1"/>
              <a:t>large</a:t>
            </a:r>
            <a:r>
              <a:rPr lang="hr-HR" i="1" dirty="0"/>
              <a:t>-</a:t>
            </a:r>
            <a:r>
              <a:rPr lang="hr-HR" i="1" dirty="0" err="1"/>
              <a:t>scale</a:t>
            </a:r>
            <a:r>
              <a:rPr lang="hr-HR" i="1" dirty="0"/>
              <a:t> </a:t>
            </a:r>
            <a:r>
              <a:rPr lang="hr-HR" i="1" dirty="0" err="1"/>
              <a:t>integration</a:t>
            </a:r>
            <a:r>
              <a:rPr lang="hr-HR" i="1" dirty="0"/>
              <a:t>; 1986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Više od 1M tranzistora ili više od 100k logičkih vrata</a:t>
            </a:r>
          </a:p>
          <a:p>
            <a:pPr lvl="1"/>
            <a:r>
              <a:rPr lang="hr-HR" dirty="0"/>
              <a:t>Trenutno uobičajeno preko 1G (1 milijarda) tranzistora po čipu</a:t>
            </a:r>
            <a:br>
              <a:rPr lang="hr-HR" dirty="0"/>
            </a:br>
            <a:r>
              <a:rPr lang="hr-HR" dirty="0"/>
              <a:t>(grafičke kartice i moderni procesori)</a:t>
            </a:r>
          </a:p>
          <a:p>
            <a:pPr lvl="2"/>
            <a:r>
              <a:rPr lang="hr-HR" dirty="0"/>
              <a:t>Preko 10G za najjače i najskuplje</a:t>
            </a:r>
          </a:p>
          <a:p>
            <a:r>
              <a:rPr lang="hr-HR" b="1" dirty="0"/>
              <a:t>3D-IC</a:t>
            </a:r>
          </a:p>
          <a:p>
            <a:pPr lvl="1"/>
            <a:r>
              <a:rPr lang="hr-HR" dirty="0"/>
              <a:t>Više silikonskih čipova naslagano jedan na drugi i međusobno povezano električki</a:t>
            </a:r>
          </a:p>
          <a:p>
            <a:pPr lvl="2"/>
            <a:r>
              <a:rPr lang="hr-HR" dirty="0"/>
              <a:t>Postoje razne varijante…</a:t>
            </a:r>
          </a:p>
          <a:p>
            <a:pPr lvl="1"/>
            <a:r>
              <a:rPr lang="hr-HR" dirty="0"/>
              <a:t>Još veća gustoća i više tranzistora po čipu (preko 1T već danas)</a:t>
            </a:r>
          </a:p>
          <a:p>
            <a:r>
              <a:rPr lang="hr-HR" dirty="0"/>
              <a:t>WSI (</a:t>
            </a:r>
            <a:r>
              <a:rPr lang="hr-HR" dirty="0" err="1"/>
              <a:t>Wafer-scale</a:t>
            </a:r>
            <a:r>
              <a:rPr lang="hr-HR" dirty="0"/>
              <a:t> </a:t>
            </a:r>
            <a:r>
              <a:rPr lang="hr-HR" dirty="0" err="1"/>
              <a:t>integration</a:t>
            </a:r>
            <a:r>
              <a:rPr lang="hr-HR" dirty="0"/>
              <a:t>), </a:t>
            </a:r>
            <a:r>
              <a:rPr lang="hr-HR" dirty="0" err="1"/>
              <a:t>SoC</a:t>
            </a:r>
            <a:r>
              <a:rPr lang="hr-HR" dirty="0"/>
              <a:t>, …</a:t>
            </a:r>
          </a:p>
          <a:p>
            <a:pPr lvl="1"/>
            <a:r>
              <a:rPr lang="hr-HR" dirty="0"/>
              <a:t>Cijelo „računalo” na jednoj ploči od silicija</a:t>
            </a:r>
          </a:p>
          <a:p>
            <a:pPr lvl="1"/>
            <a:r>
              <a:rPr lang="hr-HR" dirty="0"/>
              <a:t>Svakakve tehnološke poteškoće – nije još uobičajeno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74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896"/>
    </mc:Choice>
    <mc:Fallback>
      <p:transition spd="slow" advTm="195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2C86AF-3347-4FF7-AEC1-7FDA0A6D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Tehnologije pakiranja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8418E7-FC27-4096-B458-B523E110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284"/>
            <a:ext cx="10372106" cy="5058888"/>
          </a:xfrm>
        </p:spPr>
        <p:txBody>
          <a:bodyPr/>
          <a:lstStyle/>
          <a:p>
            <a:r>
              <a:rPr lang="hr-HR" dirty="0"/>
              <a:t>Koje pakiranje se koristi ovisi o razini integracije, namjeni itd.</a:t>
            </a:r>
          </a:p>
          <a:p>
            <a:pPr lvl="1"/>
            <a:r>
              <a:rPr lang="hr-HR" dirty="0"/>
              <a:t>Tehnologije pakiranja su se, naravno, razvijale paralelno sa tehnologijama proizvodnje čipova, ali i tiskanih pločica na koje se čipovi stavljaju (o tome u idućoj prezentaciji)</a:t>
            </a:r>
          </a:p>
          <a:p>
            <a:r>
              <a:rPr lang="hr-HR" dirty="0"/>
              <a:t>Neke od (najčešćih) vrsta pakiranja:</a:t>
            </a:r>
          </a:p>
          <a:p>
            <a:pPr lvl="1"/>
            <a:r>
              <a:rPr lang="hr-HR" b="1" dirty="0"/>
              <a:t>DIP</a:t>
            </a:r>
            <a:r>
              <a:rPr lang="hr-HR" dirty="0"/>
              <a:t> (</a:t>
            </a:r>
            <a:r>
              <a:rPr lang="hr-HR" i="1" dirty="0"/>
              <a:t>Dual </a:t>
            </a:r>
            <a:r>
              <a:rPr lang="hr-HR" i="1" dirty="0" err="1"/>
              <a:t>in</a:t>
            </a:r>
            <a:r>
              <a:rPr lang="hr-HR" i="1" dirty="0"/>
              <a:t>-line </a:t>
            </a:r>
            <a:r>
              <a:rPr lang="hr-HR" i="1" dirty="0" err="1"/>
              <a:t>package</a:t>
            </a:r>
            <a:r>
              <a:rPr lang="hr-HR" dirty="0"/>
              <a:t>)</a:t>
            </a:r>
          </a:p>
          <a:p>
            <a:pPr lvl="2"/>
            <a:r>
              <a:rPr lang="hr-HR" dirty="0"/>
              <a:t>Špičasti izvodi (</a:t>
            </a:r>
            <a:r>
              <a:rPr lang="hr-HR" i="1" dirty="0"/>
              <a:t>pinovi</a:t>
            </a:r>
            <a:r>
              <a:rPr lang="hr-HR" dirty="0"/>
              <a:t>) s obje strane, prolaze kroz pločicu</a:t>
            </a:r>
          </a:p>
          <a:p>
            <a:pPr lvl="2"/>
            <a:r>
              <a:rPr lang="hr-HR" dirty="0"/>
              <a:t>Lako za ručno postavljanje i lemljenje na tiskane pločice,</a:t>
            </a:r>
            <a:br>
              <a:rPr lang="hr-HR" dirty="0"/>
            </a:br>
            <a:r>
              <a:rPr lang="hr-HR" dirty="0"/>
              <a:t>pogotovo jednostrane</a:t>
            </a:r>
          </a:p>
          <a:p>
            <a:pPr lvl="2"/>
            <a:r>
              <a:rPr lang="hr-HR" dirty="0"/>
              <a:t>Idealno za izradu prototipova </a:t>
            </a:r>
            <a:r>
              <a:rPr lang="hr-HR" i="1" dirty="0"/>
              <a:t>(</a:t>
            </a:r>
            <a:r>
              <a:rPr lang="hr-HR" i="1" dirty="0" err="1"/>
              <a:t>protoboard</a:t>
            </a:r>
            <a:r>
              <a:rPr lang="hr-HR" i="1" dirty="0"/>
              <a:t>) </a:t>
            </a:r>
            <a:r>
              <a:rPr lang="hr-HR" dirty="0"/>
              <a:t>i kućnu radinost</a:t>
            </a:r>
          </a:p>
          <a:p>
            <a:pPr lvl="2"/>
            <a:r>
              <a:rPr lang="hr-HR" dirty="0"/>
              <a:t>Nazivi su </a:t>
            </a:r>
            <a:r>
              <a:rPr lang="hr-HR" dirty="0" err="1"/>
              <a:t>DIPn</a:t>
            </a:r>
            <a:r>
              <a:rPr lang="hr-HR" dirty="0"/>
              <a:t>, gdje je n = broj </a:t>
            </a:r>
            <a:r>
              <a:rPr lang="hr-HR" i="1" dirty="0"/>
              <a:t>pinova</a:t>
            </a:r>
            <a:r>
              <a:rPr lang="hr-HR" dirty="0"/>
              <a:t> (npr. DIP16, DIP8, …)</a:t>
            </a:r>
          </a:p>
          <a:p>
            <a:pPr lvl="2"/>
            <a:r>
              <a:rPr lang="hr-HR" i="1" dirty="0"/>
              <a:t>Pinovi</a:t>
            </a:r>
            <a:r>
              <a:rPr lang="hr-HR" dirty="0"/>
              <a:t> su numerirani, suprotno od kazaljke na satu od gornjeg lijevog</a:t>
            </a:r>
          </a:p>
          <a:p>
            <a:pPr lvl="2"/>
            <a:r>
              <a:rPr lang="hr-HR" dirty="0"/>
              <a:t>Razne moguće varijante (SIP, QIP, …)</a:t>
            </a:r>
          </a:p>
        </p:txBody>
      </p:sp>
      <p:pic>
        <p:nvPicPr>
          <p:cNvPr id="5" name="Slika 4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30EF050B-F17E-4ED8-B2A3-A40BC5328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02" y="2758128"/>
            <a:ext cx="2443398" cy="1912890"/>
          </a:xfrm>
          <a:prstGeom prst="rect">
            <a:avLst/>
          </a:prstGeom>
        </p:spPr>
      </p:pic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4C6D7569-9115-4D33-ABCD-2A7DF8208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26" y="4850947"/>
            <a:ext cx="1714500" cy="1419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862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625"/>
    </mc:Choice>
    <mc:Fallback>
      <p:transition spd="slow" advTm="224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B16FFAC3-B18E-4EC1-8CC3-395C2E035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28" y="4239458"/>
            <a:ext cx="2530406" cy="1643502"/>
          </a:xfrm>
          <a:prstGeom prst="rect">
            <a:avLst/>
          </a:prstGeom>
        </p:spPr>
      </p:pic>
      <p:pic>
        <p:nvPicPr>
          <p:cNvPr id="15" name="Slika 14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0493E85E-A1B3-44A0-A36D-F32D4B1F9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28" y="2688504"/>
            <a:ext cx="2358272" cy="177465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72C86AF-3347-4FF7-AEC1-7FDA0A6D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Tehnologije pakiranja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8418E7-FC27-4096-B458-B523E110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284"/>
            <a:ext cx="10372106" cy="5498274"/>
          </a:xfrm>
        </p:spPr>
        <p:txBody>
          <a:bodyPr>
            <a:normAutofit/>
          </a:bodyPr>
          <a:lstStyle/>
          <a:p>
            <a:pPr lvl="1"/>
            <a:r>
              <a:rPr lang="hr-HR" b="1" dirty="0"/>
              <a:t>SOIC</a:t>
            </a:r>
            <a:r>
              <a:rPr lang="hr-HR" dirty="0"/>
              <a:t> (</a:t>
            </a:r>
            <a:r>
              <a:rPr lang="hr-HR" i="1" dirty="0" err="1"/>
              <a:t>Small</a:t>
            </a:r>
            <a:r>
              <a:rPr lang="hr-HR" i="1" dirty="0"/>
              <a:t> </a:t>
            </a:r>
            <a:r>
              <a:rPr lang="hr-HR" i="1" dirty="0" err="1"/>
              <a:t>outline</a:t>
            </a:r>
            <a:r>
              <a:rPr lang="hr-HR" i="1" dirty="0"/>
              <a:t> IC</a:t>
            </a:r>
            <a:r>
              <a:rPr lang="hr-HR" dirty="0"/>
              <a:t>)</a:t>
            </a:r>
          </a:p>
          <a:p>
            <a:pPr lvl="2"/>
            <a:r>
              <a:rPr lang="hr-HR" dirty="0"/>
              <a:t>SMT </a:t>
            </a:r>
            <a:r>
              <a:rPr lang="hr-HR" i="1" dirty="0"/>
              <a:t>(</a:t>
            </a:r>
            <a:r>
              <a:rPr lang="hr-HR" i="1" dirty="0" err="1"/>
              <a:t>surface-mount</a:t>
            </a:r>
            <a:r>
              <a:rPr lang="hr-HR" i="1" dirty="0"/>
              <a:t>)</a:t>
            </a:r>
            <a:r>
              <a:rPr lang="hr-HR" dirty="0"/>
              <a:t> tehnologija - ne prolazi kroz pločicu</a:t>
            </a:r>
          </a:p>
          <a:p>
            <a:pPr lvl="2"/>
            <a:r>
              <a:rPr lang="hr-HR" dirty="0"/>
              <a:t>30-50% manja površina od DIP za isti čip</a:t>
            </a:r>
          </a:p>
          <a:p>
            <a:pPr lvl="2"/>
            <a:r>
              <a:rPr lang="hr-HR" dirty="0"/>
              <a:t>Vrlo teško za ručno postavljanje i lemljenje</a:t>
            </a:r>
          </a:p>
          <a:p>
            <a:pPr lvl="2"/>
            <a:r>
              <a:rPr lang="hr-HR" dirty="0"/>
              <a:t>Ista shema nazivanja i numeriranja </a:t>
            </a:r>
            <a:r>
              <a:rPr lang="hr-HR" i="1" dirty="0"/>
              <a:t>pinova</a:t>
            </a:r>
            <a:r>
              <a:rPr lang="hr-HR" dirty="0"/>
              <a:t>…</a:t>
            </a:r>
          </a:p>
          <a:p>
            <a:pPr lvl="2"/>
            <a:r>
              <a:rPr lang="hr-HR" dirty="0"/>
              <a:t>Industrijski standard za jednostavne/male IC-ove</a:t>
            </a:r>
          </a:p>
          <a:p>
            <a:pPr lvl="1">
              <a:spcBef>
                <a:spcPts val="1200"/>
              </a:spcBef>
            </a:pPr>
            <a:r>
              <a:rPr lang="hr-HR" dirty="0"/>
              <a:t>Veći/kompliciraniji čipovi trebaju više </a:t>
            </a:r>
            <a:r>
              <a:rPr lang="hr-HR" i="1" dirty="0"/>
              <a:t>pinova</a:t>
            </a:r>
            <a:r>
              <a:rPr lang="hr-HR" dirty="0"/>
              <a:t>…</a:t>
            </a:r>
          </a:p>
          <a:p>
            <a:pPr lvl="2"/>
            <a:r>
              <a:rPr lang="hr-HR" b="1" dirty="0" err="1"/>
              <a:t>Quad</a:t>
            </a:r>
            <a:r>
              <a:rPr lang="hr-HR" b="1" dirty="0"/>
              <a:t> Flat </a:t>
            </a:r>
            <a:r>
              <a:rPr lang="hr-HR" b="1" dirty="0" err="1"/>
              <a:t>Package</a:t>
            </a:r>
            <a:r>
              <a:rPr lang="hr-HR" b="1" dirty="0"/>
              <a:t> (QFP)</a:t>
            </a:r>
          </a:p>
          <a:p>
            <a:pPr lvl="3"/>
            <a:r>
              <a:rPr lang="hr-HR" dirty="0"/>
              <a:t>Često </a:t>
            </a:r>
            <a:r>
              <a:rPr lang="hr-HR" dirty="0" err="1"/>
              <a:t>mikrokontroleri</a:t>
            </a:r>
            <a:r>
              <a:rPr lang="hr-HR" dirty="0"/>
              <a:t> (ali procesori)</a:t>
            </a:r>
          </a:p>
          <a:p>
            <a:pPr lvl="2"/>
            <a:r>
              <a:rPr lang="hr-HR" b="1" dirty="0"/>
              <a:t>Pin Grid </a:t>
            </a:r>
            <a:r>
              <a:rPr lang="hr-HR" b="1" dirty="0" err="1"/>
              <a:t>Array</a:t>
            </a:r>
            <a:r>
              <a:rPr lang="hr-HR" b="1" dirty="0"/>
              <a:t> (PGA)</a:t>
            </a:r>
            <a:endParaRPr lang="hr-HR" dirty="0"/>
          </a:p>
          <a:p>
            <a:pPr lvl="3"/>
            <a:r>
              <a:rPr lang="hr-HR" dirty="0"/>
              <a:t>Uobičajeno za jače procesore (PC i GPU)</a:t>
            </a:r>
          </a:p>
          <a:p>
            <a:pPr lvl="1">
              <a:spcBef>
                <a:spcPts val="1200"/>
              </a:spcBef>
            </a:pPr>
            <a:r>
              <a:rPr lang="hr-HR" b="1" dirty="0"/>
              <a:t>Chip-on-</a:t>
            </a:r>
            <a:r>
              <a:rPr lang="hr-HR" b="1" dirty="0" err="1"/>
              <a:t>board</a:t>
            </a:r>
            <a:r>
              <a:rPr lang="hr-HR" b="1" dirty="0"/>
              <a:t> (COB)</a:t>
            </a:r>
          </a:p>
          <a:p>
            <a:pPr lvl="2"/>
            <a:r>
              <a:rPr lang="hr-HR" dirty="0"/>
              <a:t>Bez pakiranja, direktno na pločicu (prekriveno smolom)</a:t>
            </a:r>
          </a:p>
        </p:txBody>
      </p:sp>
      <p:pic>
        <p:nvPicPr>
          <p:cNvPr id="6" name="Slika 5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61AE438E-AF4C-4310-8B69-1DBB63BE4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29" y="205797"/>
            <a:ext cx="3117602" cy="2010973"/>
          </a:xfrm>
          <a:prstGeom prst="rect">
            <a:avLst/>
          </a:prstGeom>
        </p:spPr>
      </p:pic>
      <p:pic>
        <p:nvPicPr>
          <p:cNvPr id="9" name="Slika 8" descr="Slika na kojoj se prikazuje strujni krug&#10;&#10;Opis je automatski generiran">
            <a:extLst>
              <a:ext uri="{FF2B5EF4-FFF2-40B4-BE49-F238E27FC236}">
                <a16:creationId xmlns:a16="http://schemas.microsoft.com/office/drawing/2014/main" id="{BCF4405B-61A2-4BD0-B556-5DE3033F64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83" y="354476"/>
            <a:ext cx="1747215" cy="1115530"/>
          </a:xfrm>
          <a:prstGeom prst="rect">
            <a:avLst/>
          </a:prstGeom>
        </p:spPr>
      </p:pic>
      <p:pic>
        <p:nvPicPr>
          <p:cNvPr id="17" name="Slika 16" descr="Slika na kojoj se prikazuje elektronički, strujni krug&#10;&#10;Opis je automatski generiran">
            <a:extLst>
              <a:ext uri="{FF2B5EF4-FFF2-40B4-BE49-F238E27FC236}">
                <a16:creationId xmlns:a16="http://schemas.microsoft.com/office/drawing/2014/main" id="{D5D59E51-C46B-49E4-9AC2-E36F839DA2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79" y="5088576"/>
            <a:ext cx="2798230" cy="1646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61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236"/>
    </mc:Choice>
    <mc:Fallback>
      <p:transition spd="slow" advTm="288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3.1|8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77.7|17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50.1|9.4|90.9|28|20.1|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33.6|25.4|9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5.6|3.9|43.4|41.1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827</Words>
  <Application>Microsoft Office PowerPoint</Application>
  <PresentationFormat>Široki zaslon</PresentationFormat>
  <Paragraphs>92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Integrirani krugovi</vt:lpstr>
      <vt:lpstr>Uvod</vt:lpstr>
      <vt:lpstr>Podjela po vrsti signala (namjeni)</vt:lpstr>
      <vt:lpstr>Tehnologija proizvodnje</vt:lpstr>
      <vt:lpstr>Generacije (razine integracije)</vt:lpstr>
      <vt:lpstr>Integracija – moderno doba</vt:lpstr>
      <vt:lpstr>Tehnologije pakiranja</vt:lpstr>
      <vt:lpstr>Tehnologije pakiranja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Operacijsko pojačalo</dc:title>
  <dc:creator>Eugen Rožić</dc:creator>
  <cp:lastModifiedBy>Eugen Rožić</cp:lastModifiedBy>
  <cp:revision>1</cp:revision>
  <dcterms:created xsi:type="dcterms:W3CDTF">2020-03-30T09:11:22Z</dcterms:created>
  <dcterms:modified xsi:type="dcterms:W3CDTF">2020-05-12T09:11:38Z</dcterms:modified>
</cp:coreProperties>
</file>