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Action1.xml" ContentType="application/vnd.ms-office.inkAction+xml"/>
  <Override PartName="/ppt/tags/tag1.xml" ContentType="application/vnd.openxmlformats-officedocument.presentationml.tags+xml"/>
  <Override PartName="/ppt/ink/inkAction2.xml" ContentType="application/vnd.ms-office.inkAction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media/image9.jpg" ContentType="image/png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4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B11A4-8E3F-4DC9-A7D2-C475E1F18BE1}" v="5248" dt="2020-05-29T16:33:21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 Rožić" userId="d5fc8a2e-8ef8-4a69-bec5-89b728d76c4c" providerId="ADAL" clId="{C40C85CB-48FA-4A0D-BD13-25A074C132B8}"/>
    <pc:docChg chg="undo custSel addSld delSld modSld">
      <pc:chgData name="Eugen Rožić" userId="d5fc8a2e-8ef8-4a69-bec5-89b728d76c4c" providerId="ADAL" clId="{C40C85CB-48FA-4A0D-BD13-25A074C132B8}" dt="2020-05-04T09:57:45.327" v="130" actId="2696"/>
      <pc:docMkLst>
        <pc:docMk/>
      </pc:docMkLst>
      <pc:sldChg chg="modSp">
        <pc:chgData name="Eugen Rožić" userId="d5fc8a2e-8ef8-4a69-bec5-89b728d76c4c" providerId="ADAL" clId="{C40C85CB-48FA-4A0D-BD13-25A074C132B8}" dt="2020-05-04T09:56:49.307" v="92" actId="20577"/>
        <pc:sldMkLst>
          <pc:docMk/>
          <pc:sldMk cId="2361572079" sldId="256"/>
        </pc:sldMkLst>
        <pc:spChg chg="mod">
          <ac:chgData name="Eugen Rožić" userId="d5fc8a2e-8ef8-4a69-bec5-89b728d76c4c" providerId="ADAL" clId="{C40C85CB-48FA-4A0D-BD13-25A074C132B8}" dt="2020-05-04T09:56:20.850" v="19" actId="20577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C40C85CB-48FA-4A0D-BD13-25A074C132B8}" dt="2020-05-04T09:56:49.307" v="92" actId="20577"/>
          <ac:spMkLst>
            <pc:docMk/>
            <pc:sldMk cId="2361572079" sldId="256"/>
            <ac:spMk id="4" creationId="{62DAF6BC-3766-4575-B553-F9B9B4738F05}"/>
          </ac:spMkLst>
        </pc:spChg>
      </pc:sldChg>
      <pc:sldChg chg="delSp modSp delAnim modAnim">
        <pc:chgData name="Eugen Rožić" userId="d5fc8a2e-8ef8-4a69-bec5-89b728d76c4c" providerId="ADAL" clId="{C40C85CB-48FA-4A0D-BD13-25A074C132B8}" dt="2020-05-04T09:57:40.060" v="126" actId="5793"/>
        <pc:sldMkLst>
          <pc:docMk/>
          <pc:sldMk cId="2359218220" sldId="258"/>
        </pc:sldMkLst>
        <pc:spChg chg="mod">
          <ac:chgData name="Eugen Rožić" userId="d5fc8a2e-8ef8-4a69-bec5-89b728d76c4c" providerId="ADAL" clId="{C40C85CB-48FA-4A0D-BD13-25A074C132B8}" dt="2020-05-04T09:57:36.539" v="122" actId="20577"/>
          <ac:spMkLst>
            <pc:docMk/>
            <pc:sldMk cId="2359218220" sldId="258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4T09:57:40.060" v="126" actId="5793"/>
          <ac:spMkLst>
            <pc:docMk/>
            <pc:sldMk cId="2359218220" sldId="258"/>
            <ac:spMk id="3" creationId="{C38F1908-8F80-43EF-B477-B1269BA66F6C}"/>
          </ac:spMkLst>
        </pc:spChg>
        <pc:picChg chg="del">
          <ac:chgData name="Eugen Rožić" userId="d5fc8a2e-8ef8-4a69-bec5-89b728d76c4c" providerId="ADAL" clId="{C40C85CB-48FA-4A0D-BD13-25A074C132B8}" dt="2020-05-04T09:57:08.506" v="95" actId="478"/>
          <ac:picMkLst>
            <pc:docMk/>
            <pc:sldMk cId="2359218220" sldId="258"/>
            <ac:picMk id="4" creationId="{2ED649F9-1B84-4240-8BF6-C1E44F36EA65}"/>
          </ac:picMkLst>
        </pc:picChg>
      </pc:sldChg>
      <pc:sldChg chg="del">
        <pc:chgData name="Eugen Rožić" userId="d5fc8a2e-8ef8-4a69-bec5-89b728d76c4c" providerId="ADAL" clId="{C40C85CB-48FA-4A0D-BD13-25A074C132B8}" dt="2020-05-04T09:57:45.268" v="127" actId="2696"/>
        <pc:sldMkLst>
          <pc:docMk/>
          <pc:sldMk cId="1096152895" sldId="259"/>
        </pc:sldMkLst>
      </pc:sldChg>
      <pc:sldChg chg="del">
        <pc:chgData name="Eugen Rožić" userId="d5fc8a2e-8ef8-4a69-bec5-89b728d76c4c" providerId="ADAL" clId="{C40C85CB-48FA-4A0D-BD13-25A074C132B8}" dt="2020-05-04T09:57:45.315" v="129" actId="2696"/>
        <pc:sldMkLst>
          <pc:docMk/>
          <pc:sldMk cId="3079856808" sldId="260"/>
        </pc:sldMkLst>
      </pc:sldChg>
      <pc:sldChg chg="del">
        <pc:chgData name="Eugen Rožić" userId="d5fc8a2e-8ef8-4a69-bec5-89b728d76c4c" providerId="ADAL" clId="{C40C85CB-48FA-4A0D-BD13-25A074C132B8}" dt="2020-05-04T09:57:45.284" v="128" actId="2696"/>
        <pc:sldMkLst>
          <pc:docMk/>
          <pc:sldMk cId="3139534896" sldId="261"/>
        </pc:sldMkLst>
      </pc:sldChg>
      <pc:sldChg chg="del">
        <pc:chgData name="Eugen Rožić" userId="d5fc8a2e-8ef8-4a69-bec5-89b728d76c4c" providerId="ADAL" clId="{C40C85CB-48FA-4A0D-BD13-25A074C132B8}" dt="2020-05-04T09:57:45.327" v="130" actId="2696"/>
        <pc:sldMkLst>
          <pc:docMk/>
          <pc:sldMk cId="4214280032" sldId="262"/>
        </pc:sldMkLst>
      </pc:sldChg>
      <pc:sldChg chg="add">
        <pc:chgData name="Eugen Rožić" userId="d5fc8a2e-8ef8-4a69-bec5-89b728d76c4c" providerId="ADAL" clId="{C40C85CB-48FA-4A0D-BD13-25A074C132B8}" dt="2020-05-04T09:57:33.147" v="118"/>
        <pc:sldMkLst>
          <pc:docMk/>
          <pc:sldMk cId="2641000032" sldId="263"/>
        </pc:sldMkLst>
      </pc:sldChg>
    </pc:docChg>
  </pc:docChgLst>
  <pc:docChgLst>
    <pc:chgData name="Eugen Rožić" userId="d5fc8a2e-8ef8-4a69-bec5-89b728d76c4c" providerId="ADAL" clId="{003B11A4-8E3F-4DC9-A7D2-C475E1F18BE1}"/>
    <pc:docChg chg="undo custSel mod addSld delSld modSld sldOrd">
      <pc:chgData name="Eugen Rožić" userId="d5fc8a2e-8ef8-4a69-bec5-89b728d76c4c" providerId="ADAL" clId="{003B11A4-8E3F-4DC9-A7D2-C475E1F18BE1}" dt="2020-05-29T16:50:28.702" v="6514" actId="478"/>
      <pc:docMkLst>
        <pc:docMk/>
      </pc:docMkLst>
      <pc:sldChg chg="addSp delSp modSp modTransition delAnim modAnim">
        <pc:chgData name="Eugen Rožić" userId="d5fc8a2e-8ef8-4a69-bec5-89b728d76c4c" providerId="ADAL" clId="{003B11A4-8E3F-4DC9-A7D2-C475E1F18BE1}" dt="2020-05-29T16:50:28.702" v="6514" actId="478"/>
        <pc:sldMkLst>
          <pc:docMk/>
          <pc:sldMk cId="2361572079" sldId="256"/>
        </pc:sldMkLst>
        <pc:spChg chg="mod">
          <ac:chgData name="Eugen Rožić" userId="d5fc8a2e-8ef8-4a69-bec5-89b728d76c4c" providerId="ADAL" clId="{003B11A4-8E3F-4DC9-A7D2-C475E1F18BE1}" dt="2020-05-29T11:27:02.814" v="479" actId="20577"/>
          <ac:spMkLst>
            <pc:docMk/>
            <pc:sldMk cId="2361572079" sldId="256"/>
            <ac:spMk id="2" creationId="{2E50AC87-5BDC-449A-8F00-878BC31EB5F0}"/>
          </ac:spMkLst>
        </pc:spChg>
        <pc:picChg chg="add del mod">
          <ac:chgData name="Eugen Rožić" userId="d5fc8a2e-8ef8-4a69-bec5-89b728d76c4c" providerId="ADAL" clId="{003B11A4-8E3F-4DC9-A7D2-C475E1F18BE1}" dt="2020-05-29T16:04:45.471" v="6501"/>
          <ac:picMkLst>
            <pc:docMk/>
            <pc:sldMk cId="2361572079" sldId="256"/>
            <ac:picMk id="5" creationId="{6186FF3D-85A7-4126-99C1-980AA8EFAF0D}"/>
          </ac:picMkLst>
        </pc:picChg>
        <pc:picChg chg="add del mod">
          <ac:chgData name="Eugen Rožić" userId="d5fc8a2e-8ef8-4a69-bec5-89b728d76c4c" providerId="ADAL" clId="{003B11A4-8E3F-4DC9-A7D2-C475E1F18BE1}" dt="2020-05-29T16:50:28.702" v="6514" actId="478"/>
          <ac:picMkLst>
            <pc:docMk/>
            <pc:sldMk cId="2361572079" sldId="256"/>
            <ac:picMk id="7" creationId="{630E0F15-3DF6-40E0-AE25-0230030456A0}"/>
          </ac:picMkLst>
        </pc:picChg>
        <pc:inkChg chg="add">
          <ac:chgData name="Eugen Rožić" userId="d5fc8a2e-8ef8-4a69-bec5-89b728d76c4c" providerId="ADAL" clId="{003B11A4-8E3F-4DC9-A7D2-C475E1F18BE1}" dt="2020-05-29T16:33:21.081" v="6502"/>
          <ac:inkMkLst>
            <pc:docMk/>
            <pc:sldMk cId="2361572079" sldId="256"/>
            <ac:inkMk id="6" creationId="{A73A161F-6A86-4054-A776-AE0BAD548E78}"/>
          </ac:inkMkLst>
        </pc:inkChg>
      </pc:sldChg>
      <pc:sldChg chg="addSp delSp modSp modTransition delAnim modAnim">
        <pc:chgData name="Eugen Rožić" userId="d5fc8a2e-8ef8-4a69-bec5-89b728d76c4c" providerId="ADAL" clId="{003B11A4-8E3F-4DC9-A7D2-C475E1F18BE1}" dt="2020-05-29T16:50:26.677" v="6513" actId="478"/>
        <pc:sldMkLst>
          <pc:docMk/>
          <pc:sldMk cId="2359218220" sldId="258"/>
        </pc:sldMkLst>
        <pc:spChg chg="mod">
          <ac:chgData name="Eugen Rožić" userId="d5fc8a2e-8ef8-4a69-bec5-89b728d76c4c" providerId="ADAL" clId="{003B11A4-8E3F-4DC9-A7D2-C475E1F18BE1}" dt="2020-05-29T11:29:23.200" v="867" actId="114"/>
          <ac:spMkLst>
            <pc:docMk/>
            <pc:sldMk cId="2359218220" sldId="258"/>
            <ac:spMk id="3" creationId="{C38F1908-8F80-43EF-B477-B1269BA66F6C}"/>
          </ac:spMkLst>
        </pc:spChg>
        <pc:picChg chg="add mod">
          <ac:chgData name="Eugen Rožić" userId="d5fc8a2e-8ef8-4a69-bec5-89b728d76c4c" providerId="ADAL" clId="{003B11A4-8E3F-4DC9-A7D2-C475E1F18BE1}" dt="2020-05-29T11:31:24.404" v="873" actId="1076"/>
          <ac:picMkLst>
            <pc:docMk/>
            <pc:sldMk cId="2359218220" sldId="258"/>
            <ac:picMk id="5" creationId="{AAAEDD36-B5FD-4FE4-8E33-81AE3F6C02D2}"/>
          </ac:picMkLst>
        </pc:picChg>
        <pc:picChg chg="add del mod">
          <ac:chgData name="Eugen Rožić" userId="d5fc8a2e-8ef8-4a69-bec5-89b728d76c4c" providerId="ADAL" clId="{003B11A4-8E3F-4DC9-A7D2-C475E1F18BE1}" dt="2020-05-29T16:50:26.677" v="6513" actId="478"/>
          <ac:picMkLst>
            <pc:docMk/>
            <pc:sldMk cId="2359218220" sldId="258"/>
            <ac:picMk id="7" creationId="{82219538-5761-4787-BCBE-A2D08A9ABFA5}"/>
          </ac:picMkLst>
        </pc:picChg>
        <pc:inkChg chg="add">
          <ac:chgData name="Eugen Rožić" userId="d5fc8a2e-8ef8-4a69-bec5-89b728d76c4c" providerId="ADAL" clId="{003B11A4-8E3F-4DC9-A7D2-C475E1F18BE1}" dt="2020-05-29T16:33:21.081" v="6502"/>
          <ac:inkMkLst>
            <pc:docMk/>
            <pc:sldMk cId="2359218220" sldId="258"/>
            <ac:inkMk id="6" creationId="{D92EBEC8-502D-4ACB-A365-90DF968E860C}"/>
          </ac:inkMkLst>
        </pc:inkChg>
      </pc:sldChg>
      <pc:sldChg chg="addSp delSp modSp mod modTransition setBg delAnim modAnim">
        <pc:chgData name="Eugen Rožić" userId="d5fc8a2e-8ef8-4a69-bec5-89b728d76c4c" providerId="ADAL" clId="{003B11A4-8E3F-4DC9-A7D2-C475E1F18BE1}" dt="2020-05-29T16:50:24.300" v="6512" actId="478"/>
        <pc:sldMkLst>
          <pc:docMk/>
          <pc:sldMk cId="2641000032" sldId="263"/>
        </pc:sldMkLst>
        <pc:spChg chg="mod">
          <ac:chgData name="Eugen Rožić" userId="d5fc8a2e-8ef8-4a69-bec5-89b728d76c4c" providerId="ADAL" clId="{003B11A4-8E3F-4DC9-A7D2-C475E1F18BE1}" dt="2020-05-29T12:08:11.245" v="2920" actId="6549"/>
          <ac:spMkLst>
            <pc:docMk/>
            <pc:sldMk cId="2641000032" sldId="263"/>
            <ac:spMk id="2" creationId="{279AFF66-66BA-4826-9D49-65EA4E7E3605}"/>
          </ac:spMkLst>
        </pc:spChg>
        <pc:spChg chg="mod">
          <ac:chgData name="Eugen Rožić" userId="d5fc8a2e-8ef8-4a69-bec5-89b728d76c4c" providerId="ADAL" clId="{003B11A4-8E3F-4DC9-A7D2-C475E1F18BE1}" dt="2020-05-29T13:07:25.430" v="6396" actId="20577"/>
          <ac:spMkLst>
            <pc:docMk/>
            <pc:sldMk cId="2641000032" sldId="263"/>
            <ac:spMk id="3" creationId="{C38F1908-8F80-43EF-B477-B1269BA66F6C}"/>
          </ac:spMkLst>
        </pc:spChg>
        <pc:spChg chg="add del">
          <ac:chgData name="Eugen Rožić" userId="d5fc8a2e-8ef8-4a69-bec5-89b728d76c4c" providerId="ADAL" clId="{003B11A4-8E3F-4DC9-A7D2-C475E1F18BE1}" dt="2020-05-29T11:53:50.784" v="2432" actId="26606"/>
          <ac:spMkLst>
            <pc:docMk/>
            <pc:sldMk cId="2641000032" sldId="263"/>
            <ac:spMk id="10" creationId="{F4C0B10B-D2C4-4A54-AFAD-3D27DF88BB37}"/>
          </ac:spMkLst>
        </pc:spChg>
        <pc:grpChg chg="add del">
          <ac:chgData name="Eugen Rožić" userId="d5fc8a2e-8ef8-4a69-bec5-89b728d76c4c" providerId="ADAL" clId="{003B11A4-8E3F-4DC9-A7D2-C475E1F18BE1}" dt="2020-05-29T11:53:50.784" v="2432" actId="26606"/>
          <ac:grpSpMkLst>
            <pc:docMk/>
            <pc:sldMk cId="2641000032" sldId="263"/>
            <ac:grpSpMk id="12" creationId="{B6BADB90-C74B-40D6-86DC-503F65FCE8DC}"/>
          </ac:grpSpMkLst>
        </pc:grpChg>
        <pc:picChg chg="add mod">
          <ac:chgData name="Eugen Rožić" userId="d5fc8a2e-8ef8-4a69-bec5-89b728d76c4c" providerId="ADAL" clId="{003B11A4-8E3F-4DC9-A7D2-C475E1F18BE1}" dt="2020-05-29T12:04:15.677" v="2911" actId="1076"/>
          <ac:picMkLst>
            <pc:docMk/>
            <pc:sldMk cId="2641000032" sldId="263"/>
            <ac:picMk id="5" creationId="{AE30417D-F604-44CB-8F56-8C453EE47238}"/>
          </ac:picMkLst>
        </pc:picChg>
        <pc:picChg chg="add mod">
          <ac:chgData name="Eugen Rožić" userId="d5fc8a2e-8ef8-4a69-bec5-89b728d76c4c" providerId="ADAL" clId="{003B11A4-8E3F-4DC9-A7D2-C475E1F18BE1}" dt="2020-05-29T12:07:49.115" v="2917" actId="1076"/>
          <ac:picMkLst>
            <pc:docMk/>
            <pc:sldMk cId="2641000032" sldId="263"/>
            <ac:picMk id="7" creationId="{D65BB702-14C4-430A-A44D-B6F8C8D40A1B}"/>
          </ac:picMkLst>
        </pc:picChg>
        <pc:picChg chg="add del mod">
          <ac:chgData name="Eugen Rožić" userId="d5fc8a2e-8ef8-4a69-bec5-89b728d76c4c" providerId="ADAL" clId="{003B11A4-8E3F-4DC9-A7D2-C475E1F18BE1}" dt="2020-05-29T16:50:24.300" v="6512" actId="478"/>
          <ac:picMkLst>
            <pc:docMk/>
            <pc:sldMk cId="2641000032" sldId="263"/>
            <ac:picMk id="9" creationId="{711421DF-BEA4-48F8-9D5A-BA3D90604085}"/>
          </ac:picMkLst>
        </pc:picChg>
        <pc:inkChg chg="add del">
          <ac:chgData name="Eugen Rožić" userId="d5fc8a2e-8ef8-4a69-bec5-89b728d76c4c" providerId="ADAL" clId="{003B11A4-8E3F-4DC9-A7D2-C475E1F18BE1}" dt="2020-05-29T16:50:23.393" v="6511" actId="478"/>
          <ac:inkMkLst>
            <pc:docMk/>
            <pc:sldMk cId="2641000032" sldId="263"/>
            <ac:inkMk id="8" creationId="{8F397FC7-0C22-47C4-A17C-985F41A84239}"/>
          </ac:inkMkLst>
        </pc:inkChg>
      </pc:sldChg>
      <pc:sldChg chg="addSp delSp modSp add modTransition delAnim modAnim">
        <pc:chgData name="Eugen Rožić" userId="d5fc8a2e-8ef8-4a69-bec5-89b728d76c4c" providerId="ADAL" clId="{003B11A4-8E3F-4DC9-A7D2-C475E1F18BE1}" dt="2020-05-29T16:50:20.885" v="6510" actId="478"/>
        <pc:sldMkLst>
          <pc:docMk/>
          <pc:sldMk cId="687364544" sldId="264"/>
        </pc:sldMkLst>
        <pc:spChg chg="mod">
          <ac:chgData name="Eugen Rožić" userId="d5fc8a2e-8ef8-4a69-bec5-89b728d76c4c" providerId="ADAL" clId="{003B11A4-8E3F-4DC9-A7D2-C475E1F18BE1}" dt="2020-05-29T12:08:19.033" v="2935" actId="20577"/>
          <ac:spMkLst>
            <pc:docMk/>
            <pc:sldMk cId="687364544" sldId="264"/>
            <ac:spMk id="2" creationId="{279AFF66-66BA-4826-9D49-65EA4E7E3605}"/>
          </ac:spMkLst>
        </pc:spChg>
        <pc:spChg chg="mod">
          <ac:chgData name="Eugen Rožić" userId="d5fc8a2e-8ef8-4a69-bec5-89b728d76c4c" providerId="ADAL" clId="{003B11A4-8E3F-4DC9-A7D2-C475E1F18BE1}" dt="2020-05-29T12:16:28.005" v="3317" actId="20577"/>
          <ac:spMkLst>
            <pc:docMk/>
            <pc:sldMk cId="687364544" sldId="264"/>
            <ac:spMk id="3" creationId="{C38F1908-8F80-43EF-B477-B1269BA66F6C}"/>
          </ac:spMkLst>
        </pc:spChg>
        <pc:picChg chg="add mod">
          <ac:chgData name="Eugen Rožić" userId="d5fc8a2e-8ef8-4a69-bec5-89b728d76c4c" providerId="ADAL" clId="{003B11A4-8E3F-4DC9-A7D2-C475E1F18BE1}" dt="2020-05-29T12:13:01.628" v="2993" actId="1076"/>
          <ac:picMkLst>
            <pc:docMk/>
            <pc:sldMk cId="687364544" sldId="264"/>
            <ac:picMk id="5" creationId="{F6EFC6F2-4EBB-4CEA-970F-227A8C91FE21}"/>
          </ac:picMkLst>
        </pc:picChg>
        <pc:picChg chg="add del mod">
          <ac:chgData name="Eugen Rožić" userId="d5fc8a2e-8ef8-4a69-bec5-89b728d76c4c" providerId="ADAL" clId="{003B11A4-8E3F-4DC9-A7D2-C475E1F18BE1}" dt="2020-05-29T16:50:20.885" v="6510" actId="478"/>
          <ac:picMkLst>
            <pc:docMk/>
            <pc:sldMk cId="687364544" sldId="264"/>
            <ac:picMk id="7" creationId="{AD833F6A-7BF7-43E8-BFB0-BB59594EB193}"/>
          </ac:picMkLst>
        </pc:picChg>
        <pc:inkChg chg="add del">
          <ac:chgData name="Eugen Rožić" userId="d5fc8a2e-8ef8-4a69-bec5-89b728d76c4c" providerId="ADAL" clId="{003B11A4-8E3F-4DC9-A7D2-C475E1F18BE1}" dt="2020-05-29T16:50:20.099" v="6509" actId="478"/>
          <ac:inkMkLst>
            <pc:docMk/>
            <pc:sldMk cId="687364544" sldId="264"/>
            <ac:inkMk id="6" creationId="{00E6E976-5B22-43D6-8055-112541A19DC7}"/>
          </ac:inkMkLst>
        </pc:inkChg>
      </pc:sldChg>
      <pc:sldChg chg="add del ord">
        <pc:chgData name="Eugen Rožić" userId="d5fc8a2e-8ef8-4a69-bec5-89b728d76c4c" providerId="ADAL" clId="{003B11A4-8E3F-4DC9-A7D2-C475E1F18BE1}" dt="2020-05-29T12:59:42.444" v="6383" actId="2696"/>
        <pc:sldMkLst>
          <pc:docMk/>
          <pc:sldMk cId="698738963" sldId="265"/>
        </pc:sldMkLst>
      </pc:sldChg>
      <pc:sldChg chg="addSp delSp modSp add mod modTransition setBg delAnim modAnim">
        <pc:chgData name="Eugen Rožić" userId="d5fc8a2e-8ef8-4a69-bec5-89b728d76c4c" providerId="ADAL" clId="{003B11A4-8E3F-4DC9-A7D2-C475E1F18BE1}" dt="2020-05-29T16:50:17.953" v="6508" actId="478"/>
        <pc:sldMkLst>
          <pc:docMk/>
          <pc:sldMk cId="3927366285" sldId="266"/>
        </pc:sldMkLst>
        <pc:spChg chg="mod">
          <ac:chgData name="Eugen Rožić" userId="d5fc8a2e-8ef8-4a69-bec5-89b728d76c4c" providerId="ADAL" clId="{003B11A4-8E3F-4DC9-A7D2-C475E1F18BE1}" dt="2020-05-29T12:26:54.519" v="4388" actId="26606"/>
          <ac:spMkLst>
            <pc:docMk/>
            <pc:sldMk cId="3927366285" sldId="266"/>
            <ac:spMk id="2" creationId="{279AFF66-66BA-4826-9D49-65EA4E7E3605}"/>
          </ac:spMkLst>
        </pc:spChg>
        <pc:spChg chg="mod ord">
          <ac:chgData name="Eugen Rožić" userId="d5fc8a2e-8ef8-4a69-bec5-89b728d76c4c" providerId="ADAL" clId="{003B11A4-8E3F-4DC9-A7D2-C475E1F18BE1}" dt="2020-05-29T12:28:07.353" v="4405" actId="14100"/>
          <ac:spMkLst>
            <pc:docMk/>
            <pc:sldMk cId="3927366285" sldId="266"/>
            <ac:spMk id="3" creationId="{C38F1908-8F80-43EF-B477-B1269BA66F6C}"/>
          </ac:spMkLst>
        </pc:spChg>
        <pc:spChg chg="add del">
          <ac:chgData name="Eugen Rožić" userId="d5fc8a2e-8ef8-4a69-bec5-89b728d76c4c" providerId="ADAL" clId="{003B11A4-8E3F-4DC9-A7D2-C475E1F18BE1}" dt="2020-05-29T12:26:54.519" v="4388" actId="26606"/>
          <ac:spMkLst>
            <pc:docMk/>
            <pc:sldMk cId="3927366285" sldId="266"/>
            <ac:spMk id="11" creationId="{4038CB10-1F5C-4D54-9DF7-12586DE5B007}"/>
          </ac:spMkLst>
        </pc:spChg>
        <pc:spChg chg="add del">
          <ac:chgData name="Eugen Rožić" userId="d5fc8a2e-8ef8-4a69-bec5-89b728d76c4c" providerId="ADAL" clId="{003B11A4-8E3F-4DC9-A7D2-C475E1F18BE1}" dt="2020-05-29T12:26:54.519" v="4388" actId="26606"/>
          <ac:spMkLst>
            <pc:docMk/>
            <pc:sldMk cId="3927366285" sldId="266"/>
            <ac:spMk id="13" creationId="{73ED6512-6858-4552-B699-9A97FE9A4EA2}"/>
          </ac:spMkLst>
        </pc:spChg>
        <pc:picChg chg="del">
          <ac:chgData name="Eugen Rožić" userId="d5fc8a2e-8ef8-4a69-bec5-89b728d76c4c" providerId="ADAL" clId="{003B11A4-8E3F-4DC9-A7D2-C475E1F18BE1}" dt="2020-05-29T12:17:22.961" v="3373" actId="478"/>
          <ac:picMkLst>
            <pc:docMk/>
            <pc:sldMk cId="3927366285" sldId="266"/>
            <ac:picMk id="5" creationId="{F6EFC6F2-4EBB-4CEA-970F-227A8C91FE21}"/>
          </ac:picMkLst>
        </pc:picChg>
        <pc:picChg chg="add mod">
          <ac:chgData name="Eugen Rožić" userId="d5fc8a2e-8ef8-4a69-bec5-89b728d76c4c" providerId="ADAL" clId="{003B11A4-8E3F-4DC9-A7D2-C475E1F18BE1}" dt="2020-05-29T12:27:06.713" v="4391" actId="1076"/>
          <ac:picMkLst>
            <pc:docMk/>
            <pc:sldMk cId="3927366285" sldId="266"/>
            <ac:picMk id="6" creationId="{7078C1DB-3E1D-434B-9FCE-C322AC61DB9F}"/>
          </ac:picMkLst>
        </pc:picChg>
        <pc:picChg chg="add mod">
          <ac:chgData name="Eugen Rožić" userId="d5fc8a2e-8ef8-4a69-bec5-89b728d76c4c" providerId="ADAL" clId="{003B11A4-8E3F-4DC9-A7D2-C475E1F18BE1}" dt="2020-05-29T12:28:15.653" v="4407" actId="1076"/>
          <ac:picMkLst>
            <pc:docMk/>
            <pc:sldMk cId="3927366285" sldId="266"/>
            <ac:picMk id="8" creationId="{9718AA6E-74A0-48F0-AEE8-E0730A5223B9}"/>
          </ac:picMkLst>
        </pc:picChg>
        <pc:picChg chg="add del mod">
          <ac:chgData name="Eugen Rožić" userId="d5fc8a2e-8ef8-4a69-bec5-89b728d76c4c" providerId="ADAL" clId="{003B11A4-8E3F-4DC9-A7D2-C475E1F18BE1}" dt="2020-05-29T16:50:17.953" v="6508" actId="478"/>
          <ac:picMkLst>
            <pc:docMk/>
            <pc:sldMk cId="3927366285" sldId="266"/>
            <ac:picMk id="10" creationId="{0E1D7842-78C8-452F-9459-591CB1DB1172}"/>
          </ac:picMkLst>
        </pc:picChg>
        <pc:inkChg chg="add del">
          <ac:chgData name="Eugen Rožić" userId="d5fc8a2e-8ef8-4a69-bec5-89b728d76c4c" providerId="ADAL" clId="{003B11A4-8E3F-4DC9-A7D2-C475E1F18BE1}" dt="2020-05-29T16:50:17.426" v="6507" actId="478"/>
          <ac:inkMkLst>
            <pc:docMk/>
            <pc:sldMk cId="3927366285" sldId="266"/>
            <ac:inkMk id="9" creationId="{AA57894D-D5F5-45F7-86E4-DE51295B95A6}"/>
          </ac:inkMkLst>
        </pc:inkChg>
      </pc:sldChg>
      <pc:sldChg chg="addSp delSp modSp add modTransition delAnim modAnim">
        <pc:chgData name="Eugen Rožić" userId="d5fc8a2e-8ef8-4a69-bec5-89b728d76c4c" providerId="ADAL" clId="{003B11A4-8E3F-4DC9-A7D2-C475E1F18BE1}" dt="2020-05-29T16:50:14.723" v="6506" actId="478"/>
        <pc:sldMkLst>
          <pc:docMk/>
          <pc:sldMk cId="1401440507" sldId="267"/>
        </pc:sldMkLst>
        <pc:spChg chg="mod">
          <ac:chgData name="Eugen Rožić" userId="d5fc8a2e-8ef8-4a69-bec5-89b728d76c4c" providerId="ADAL" clId="{003B11A4-8E3F-4DC9-A7D2-C475E1F18BE1}" dt="2020-05-29T12:28:37.636" v="4436" actId="20577"/>
          <ac:spMkLst>
            <pc:docMk/>
            <pc:sldMk cId="1401440507" sldId="267"/>
            <ac:spMk id="2" creationId="{279AFF66-66BA-4826-9D49-65EA4E7E3605}"/>
          </ac:spMkLst>
        </pc:spChg>
        <pc:spChg chg="mod">
          <ac:chgData name="Eugen Rožić" userId="d5fc8a2e-8ef8-4a69-bec5-89b728d76c4c" providerId="ADAL" clId="{003B11A4-8E3F-4DC9-A7D2-C475E1F18BE1}" dt="2020-05-29T13:08:34.771" v="6452" actId="20577"/>
          <ac:spMkLst>
            <pc:docMk/>
            <pc:sldMk cId="1401440507" sldId="267"/>
            <ac:spMk id="3" creationId="{C38F1908-8F80-43EF-B477-B1269BA66F6C}"/>
          </ac:spMkLst>
        </pc:spChg>
        <pc:picChg chg="add mod">
          <ac:chgData name="Eugen Rožić" userId="d5fc8a2e-8ef8-4a69-bec5-89b728d76c4c" providerId="ADAL" clId="{003B11A4-8E3F-4DC9-A7D2-C475E1F18BE1}" dt="2020-05-29T13:16:09.480" v="6462" actId="1076"/>
          <ac:picMkLst>
            <pc:docMk/>
            <pc:sldMk cId="1401440507" sldId="267"/>
            <ac:picMk id="5" creationId="{19DABEFC-1328-467F-9C47-09CF84BDA0F1}"/>
          </ac:picMkLst>
        </pc:picChg>
        <pc:picChg chg="add del mod">
          <ac:chgData name="Eugen Rožić" userId="d5fc8a2e-8ef8-4a69-bec5-89b728d76c4c" providerId="ADAL" clId="{003B11A4-8E3F-4DC9-A7D2-C475E1F18BE1}" dt="2020-05-29T12:52:10.014" v="5945" actId="478"/>
          <ac:picMkLst>
            <pc:docMk/>
            <pc:sldMk cId="1401440507" sldId="267"/>
            <ac:picMk id="7" creationId="{B2BCF639-EC36-45C3-8B6B-B08233CB392A}"/>
          </ac:picMkLst>
        </pc:picChg>
        <pc:picChg chg="add mod">
          <ac:chgData name="Eugen Rožić" userId="d5fc8a2e-8ef8-4a69-bec5-89b728d76c4c" providerId="ADAL" clId="{003B11A4-8E3F-4DC9-A7D2-C475E1F18BE1}" dt="2020-05-29T13:15:56.752" v="6460" actId="1076"/>
          <ac:picMkLst>
            <pc:docMk/>
            <pc:sldMk cId="1401440507" sldId="267"/>
            <ac:picMk id="9" creationId="{5BE5EB8E-9101-434D-8BA5-27D06D68F454}"/>
          </ac:picMkLst>
        </pc:picChg>
        <pc:picChg chg="add mod">
          <ac:chgData name="Eugen Rožić" userId="d5fc8a2e-8ef8-4a69-bec5-89b728d76c4c" providerId="ADAL" clId="{003B11A4-8E3F-4DC9-A7D2-C475E1F18BE1}" dt="2020-05-29T13:15:59.574" v="6461" actId="1076"/>
          <ac:picMkLst>
            <pc:docMk/>
            <pc:sldMk cId="1401440507" sldId="267"/>
            <ac:picMk id="11" creationId="{319DAD36-DA79-4D01-A389-F8DD28EFD4F2}"/>
          </ac:picMkLst>
        </pc:picChg>
        <pc:picChg chg="add del mod">
          <ac:chgData name="Eugen Rožić" userId="d5fc8a2e-8ef8-4a69-bec5-89b728d76c4c" providerId="ADAL" clId="{003B11A4-8E3F-4DC9-A7D2-C475E1F18BE1}" dt="2020-05-29T16:50:13.620" v="6505" actId="478"/>
          <ac:picMkLst>
            <pc:docMk/>
            <pc:sldMk cId="1401440507" sldId="267"/>
            <ac:picMk id="13" creationId="{D0DE97DE-1A35-4128-8855-ABFD2E925AAF}"/>
          </ac:picMkLst>
        </pc:picChg>
        <pc:inkChg chg="add del">
          <ac:chgData name="Eugen Rožić" userId="d5fc8a2e-8ef8-4a69-bec5-89b728d76c4c" providerId="ADAL" clId="{003B11A4-8E3F-4DC9-A7D2-C475E1F18BE1}" dt="2020-05-29T16:50:14.723" v="6506" actId="478"/>
          <ac:inkMkLst>
            <pc:docMk/>
            <pc:sldMk cId="1401440507" sldId="267"/>
            <ac:inkMk id="12" creationId="{3D08B085-3F6D-4097-AB72-ACF6C3E5BE43}"/>
          </ac:inkMkLst>
        </pc:inkChg>
      </pc:sldChg>
      <pc:sldChg chg="addSp delSp modSp add modTransition delAnim modAnim">
        <pc:chgData name="Eugen Rožić" userId="d5fc8a2e-8ef8-4a69-bec5-89b728d76c4c" providerId="ADAL" clId="{003B11A4-8E3F-4DC9-A7D2-C475E1F18BE1}" dt="2020-05-29T16:50:11.530" v="6504" actId="478"/>
        <pc:sldMkLst>
          <pc:docMk/>
          <pc:sldMk cId="2780599205" sldId="268"/>
        </pc:sldMkLst>
        <pc:spChg chg="mod">
          <ac:chgData name="Eugen Rožić" userId="d5fc8a2e-8ef8-4a69-bec5-89b728d76c4c" providerId="ADAL" clId="{003B11A4-8E3F-4DC9-A7D2-C475E1F18BE1}" dt="2020-05-29T12:59:30.164" v="6381" actId="14100"/>
          <ac:spMkLst>
            <pc:docMk/>
            <pc:sldMk cId="2780599205" sldId="268"/>
            <ac:spMk id="3" creationId="{C38F1908-8F80-43EF-B477-B1269BA66F6C}"/>
          </ac:spMkLst>
        </pc:spChg>
        <pc:picChg chg="add mod">
          <ac:chgData name="Eugen Rožić" userId="d5fc8a2e-8ef8-4a69-bec5-89b728d76c4c" providerId="ADAL" clId="{003B11A4-8E3F-4DC9-A7D2-C475E1F18BE1}" dt="2020-05-29T12:59:33.736" v="6382" actId="1076"/>
          <ac:picMkLst>
            <pc:docMk/>
            <pc:sldMk cId="2780599205" sldId="268"/>
            <ac:picMk id="5" creationId="{7DE0D604-9103-4506-A9E2-490B8ECC1995}"/>
          </ac:picMkLst>
        </pc:picChg>
        <pc:picChg chg="add del mod">
          <ac:chgData name="Eugen Rožić" userId="d5fc8a2e-8ef8-4a69-bec5-89b728d76c4c" providerId="ADAL" clId="{003B11A4-8E3F-4DC9-A7D2-C475E1F18BE1}" dt="2020-05-29T16:50:11.530" v="6504" actId="478"/>
          <ac:picMkLst>
            <pc:docMk/>
            <pc:sldMk cId="2780599205" sldId="268"/>
            <ac:picMk id="7" creationId="{F991B6B5-AE5E-4EF2-A81C-F39CDF4949FD}"/>
          </ac:picMkLst>
        </pc:picChg>
        <pc:inkChg chg="add del">
          <ac:chgData name="Eugen Rožić" userId="d5fc8a2e-8ef8-4a69-bec5-89b728d76c4c" providerId="ADAL" clId="{003B11A4-8E3F-4DC9-A7D2-C475E1F18BE1}" dt="2020-05-29T16:50:09.848" v="6503" actId="478"/>
          <ac:inkMkLst>
            <pc:docMk/>
            <pc:sldMk cId="2780599205" sldId="268"/>
            <ac:inkMk id="6" creationId="{0F20CF01-4BF1-433B-9661-F597F19EC39B}"/>
          </ac:inkMkLst>
        </pc:inkChg>
      </pc:sldChg>
    </pc:docChg>
  </pc:docChgLst>
  <pc:docChgLst>
    <pc:chgData name="Eugen Rožić" userId="d5fc8a2e-8ef8-4a69-bec5-89b728d76c4c" providerId="ADAL" clId="{230138DD-7C3C-4B01-9DEE-2F7F94AF15C0}"/>
    <pc:docChg chg="custSel modSld">
      <pc:chgData name="Eugen Rožić" userId="d5fc8a2e-8ef8-4a69-bec5-89b728d76c4c" providerId="ADAL" clId="{230138DD-7C3C-4B01-9DEE-2F7F94AF15C0}" dt="2020-05-04T10:04:29.472" v="41" actId="20577"/>
      <pc:docMkLst>
        <pc:docMk/>
      </pc:docMkLst>
      <pc:sldChg chg="modSp">
        <pc:chgData name="Eugen Rožić" userId="d5fc8a2e-8ef8-4a69-bec5-89b728d76c4c" providerId="ADAL" clId="{230138DD-7C3C-4B01-9DEE-2F7F94AF15C0}" dt="2020-05-04T10:04:29.472" v="41" actId="20577"/>
        <pc:sldMkLst>
          <pc:docMk/>
          <pc:sldMk cId="2361572079" sldId="256"/>
        </pc:sldMkLst>
        <pc:spChg chg="mod">
          <ac:chgData name="Eugen Rožić" userId="d5fc8a2e-8ef8-4a69-bec5-89b728d76c4c" providerId="ADAL" clId="{230138DD-7C3C-4B01-9DEE-2F7F94AF15C0}" dt="2020-05-04T10:04:19.541" v="14" actId="20577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230138DD-7C3C-4B01-9DEE-2F7F94AF15C0}" dt="2020-05-04T10:04:29.472" v="41" actId="20577"/>
          <ac:spMkLst>
            <pc:docMk/>
            <pc:sldMk cId="2361572079" sldId="256"/>
            <ac:spMk id="4" creationId="{62DAF6BC-3766-4575-B553-F9B9B4738F05}"/>
          </ac:spMkLst>
        </pc:spChg>
      </pc:sldChg>
    </pc:docChg>
  </pc:docChgLst>
  <pc:docChgLst>
    <pc:chgData name="Eugen Rožić" userId="d5fc8a2e-8ef8-4a69-bec5-89b728d76c4c" providerId="ADAL" clId="{3C7139AB-6269-4859-AD98-4E1D1FCE4FCA}"/>
    <pc:docChg chg="undo redo custSel addSld delSld modSld modMainMaster">
      <pc:chgData name="Eugen Rožić" userId="d5fc8a2e-8ef8-4a69-bec5-89b728d76c4c" providerId="ADAL" clId="{3C7139AB-6269-4859-AD98-4E1D1FCE4FCA}" dt="2020-03-31T13:38:08.631" v="6492" actId="478"/>
      <pc:docMkLst>
        <pc:docMk/>
      </pc:docMkLst>
      <pc:sldChg chg="addSp delSp modSp add modTransition delAnim modAnim">
        <pc:chgData name="Eugen Rožić" userId="d5fc8a2e-8ef8-4a69-bec5-89b728d76c4c" providerId="ADAL" clId="{3C7139AB-6269-4859-AD98-4E1D1FCE4FCA}" dt="2020-03-31T13:37:41.399" v="6482" actId="478"/>
        <pc:sldMkLst>
          <pc:docMk/>
          <pc:sldMk cId="2361572079" sldId="256"/>
        </pc:sldMkLst>
        <pc:spChg chg="mod">
          <ac:chgData name="Eugen Rožić" userId="d5fc8a2e-8ef8-4a69-bec5-89b728d76c4c" providerId="ADAL" clId="{3C7139AB-6269-4859-AD98-4E1D1FCE4FCA}" dt="2020-03-30T09:15:26.178" v="172" actId="1076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3C7139AB-6269-4859-AD98-4E1D1FCE4FCA}" dt="2020-03-30T09:26:44.226" v="308" actId="14100"/>
          <ac:spMkLst>
            <pc:docMk/>
            <pc:sldMk cId="2361572079" sldId="256"/>
            <ac:spMk id="3" creationId="{F0140754-6AAB-4405-9E3B-54EEAD00AEEC}"/>
          </ac:spMkLst>
        </pc:spChg>
        <pc:spChg chg="add mod">
          <ac:chgData name="Eugen Rožić" userId="d5fc8a2e-8ef8-4a69-bec5-89b728d76c4c" providerId="ADAL" clId="{3C7139AB-6269-4859-AD98-4E1D1FCE4FCA}" dt="2020-03-30T09:27:23.431" v="313" actId="1076"/>
          <ac:spMkLst>
            <pc:docMk/>
            <pc:sldMk cId="2361572079" sldId="256"/>
            <ac:spMk id="4" creationId="{62DAF6BC-3766-4575-B553-F9B9B4738F05}"/>
          </ac:spMkLst>
        </pc:spChg>
        <pc:picChg chg="add del mod">
          <ac:chgData name="Eugen Rožić" userId="d5fc8a2e-8ef8-4a69-bec5-89b728d76c4c" providerId="ADAL" clId="{3C7139AB-6269-4859-AD98-4E1D1FCE4FCA}" dt="2020-03-31T11:27:27.680" v="6456"/>
          <ac:picMkLst>
            <pc:docMk/>
            <pc:sldMk cId="2361572079" sldId="256"/>
            <ac:picMk id="5" creationId="{0E060F0E-3CB2-4021-AA81-75C15429E1C5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2361572079" sldId="256"/>
            <ac:picMk id="7" creationId="{6208915B-F045-49D9-AF46-B114C5F16377}"/>
          </ac:picMkLst>
        </pc:picChg>
        <pc:picChg chg="add del mod">
          <ac:chgData name="Eugen Rožić" userId="d5fc8a2e-8ef8-4a69-bec5-89b728d76c4c" providerId="ADAL" clId="{3C7139AB-6269-4859-AD98-4E1D1FCE4FCA}" dt="2020-03-31T12:07:42.759" v="6460"/>
          <ac:picMkLst>
            <pc:docMk/>
            <pc:sldMk cId="2361572079" sldId="256"/>
            <ac:picMk id="8" creationId="{45E14110-CA24-4BE1-8865-D22D77C5CC9A}"/>
          </ac:picMkLst>
        </pc:picChg>
        <pc:picChg chg="add del mod">
          <ac:chgData name="Eugen Rožić" userId="d5fc8a2e-8ef8-4a69-bec5-89b728d76c4c" providerId="ADAL" clId="{3C7139AB-6269-4859-AD98-4E1D1FCE4FCA}" dt="2020-03-31T12:09:40.007" v="6462"/>
          <ac:picMkLst>
            <pc:docMk/>
            <pc:sldMk cId="2361572079" sldId="256"/>
            <ac:picMk id="10" creationId="{199D9353-B7DD-465E-BBD2-661031CCBD40}"/>
          </ac:picMkLst>
        </pc:picChg>
        <pc:picChg chg="add del mod">
          <ac:chgData name="Eugen Rožić" userId="d5fc8a2e-8ef8-4a69-bec5-89b728d76c4c" providerId="ADAL" clId="{3C7139AB-6269-4859-AD98-4E1D1FCE4FCA}" dt="2020-03-31T13:37:41.399" v="6482" actId="478"/>
          <ac:picMkLst>
            <pc:docMk/>
            <pc:sldMk cId="2361572079" sldId="256"/>
            <ac:picMk id="12" creationId="{FE5DC206-240A-461C-B7F4-9A740E600557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2361572079" sldId="256"/>
            <ac:inkMk id="6" creationId="{8D77ED0D-9EC2-443C-B8FC-3B17F8BC0819}"/>
          </ac:inkMkLst>
        </pc:inkChg>
        <pc:inkChg chg="add del">
          <ac:chgData name="Eugen Rožić" userId="d5fc8a2e-8ef8-4a69-bec5-89b728d76c4c" providerId="ADAL" clId="{3C7139AB-6269-4859-AD98-4E1D1FCE4FCA}" dt="2020-03-31T12:09:40.007" v="6462"/>
          <ac:inkMkLst>
            <pc:docMk/>
            <pc:sldMk cId="2361572079" sldId="256"/>
            <ac:inkMk id="9" creationId="{7931A0CB-779D-4EC4-A2A0-BFD3517314C2}"/>
          </ac:inkMkLst>
        </pc:inkChg>
        <pc:inkChg chg="add del">
          <ac:chgData name="Eugen Rožić" userId="d5fc8a2e-8ef8-4a69-bec5-89b728d76c4c" providerId="ADAL" clId="{3C7139AB-6269-4859-AD98-4E1D1FCE4FCA}" dt="2020-03-31T13:37:39.411" v="6481" actId="478"/>
          <ac:inkMkLst>
            <pc:docMk/>
            <pc:sldMk cId="2361572079" sldId="256"/>
            <ac:inkMk id="11" creationId="{5C707299-6B96-42B1-8DCD-ED4571B4F994}"/>
          </ac:inkMkLst>
        </pc:inkChg>
      </pc:sldChg>
      <pc:sldChg chg="modSp add del">
        <pc:chgData name="Eugen Rožić" userId="d5fc8a2e-8ef8-4a69-bec5-89b728d76c4c" providerId="ADAL" clId="{3C7139AB-6269-4859-AD98-4E1D1FCE4FCA}" dt="2020-03-30T19:27:07.344" v="334" actId="2696"/>
        <pc:sldMkLst>
          <pc:docMk/>
          <pc:sldMk cId="593872432" sldId="257"/>
        </pc:sldMkLst>
        <pc:spChg chg="mod">
          <ac:chgData name="Eugen Rožić" userId="d5fc8a2e-8ef8-4a69-bec5-89b728d76c4c" providerId="ADAL" clId="{3C7139AB-6269-4859-AD98-4E1D1FCE4FCA}" dt="2020-03-30T19:26:55.838" v="333" actId="20577"/>
          <ac:spMkLst>
            <pc:docMk/>
            <pc:sldMk cId="593872432" sldId="257"/>
            <ac:spMk id="2" creationId="{D8A1AF6C-1877-405C-82FA-E5AF5FA462C3}"/>
          </ac:spMkLst>
        </pc:spChg>
      </pc:sldChg>
      <pc:sldChg chg="addSp delSp modSp add del">
        <pc:chgData name="Eugen Rožić" userId="d5fc8a2e-8ef8-4a69-bec5-89b728d76c4c" providerId="ADAL" clId="{3C7139AB-6269-4859-AD98-4E1D1FCE4FCA}" dt="2020-03-30T19:51:09.617" v="1445" actId="2696"/>
        <pc:sldMkLst>
          <pc:docMk/>
          <pc:sldMk cId="1945445770" sldId="257"/>
        </pc:sldMkLst>
        <pc:spChg chg="mod">
          <ac:chgData name="Eugen Rožić" userId="d5fc8a2e-8ef8-4a69-bec5-89b728d76c4c" providerId="ADAL" clId="{3C7139AB-6269-4859-AD98-4E1D1FCE4FCA}" dt="2020-03-30T19:31:01.522" v="369" actId="20577"/>
          <ac:spMkLst>
            <pc:docMk/>
            <pc:sldMk cId="1945445770" sldId="257"/>
            <ac:spMk id="2" creationId="{8EB9C0AF-CDA7-41B2-A1F3-12B702ADEE81}"/>
          </ac:spMkLst>
        </pc:spChg>
        <pc:spChg chg="mod">
          <ac:chgData name="Eugen Rožić" userId="d5fc8a2e-8ef8-4a69-bec5-89b728d76c4c" providerId="ADAL" clId="{3C7139AB-6269-4859-AD98-4E1D1FCE4FCA}" dt="2020-03-30T19:46:48.869" v="1422"/>
          <ac:spMkLst>
            <pc:docMk/>
            <pc:sldMk cId="1945445770" sldId="257"/>
            <ac:spMk id="3" creationId="{54FACF93-33AC-402B-9410-1676B5E217CB}"/>
          </ac:spMkLst>
        </pc:spChg>
        <pc:picChg chg="add del mod">
          <ac:chgData name="Eugen Rožić" userId="d5fc8a2e-8ef8-4a69-bec5-89b728d76c4c" providerId="ADAL" clId="{3C7139AB-6269-4859-AD98-4E1D1FCE4FCA}" dt="2020-03-30T19:48:27.179" v="1430"/>
          <ac:picMkLst>
            <pc:docMk/>
            <pc:sldMk cId="1945445770" sldId="257"/>
            <ac:picMk id="5" creationId="{1BFE587D-3186-4ED3-87AF-CD3681125322}"/>
          </ac:picMkLst>
        </pc:pic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45.045" v="6484" actId="478"/>
        <pc:sldMkLst>
          <pc:docMk/>
          <pc:sldMk cId="2359218220" sldId="258"/>
        </pc:sldMkLst>
        <pc:spChg chg="mod">
          <ac:chgData name="Eugen Rožić" userId="d5fc8a2e-8ef8-4a69-bec5-89b728d76c4c" providerId="ADAL" clId="{3C7139AB-6269-4859-AD98-4E1D1FCE4FCA}" dt="2020-03-30T20:31:21.455" v="3085" actId="115"/>
          <ac:spMkLst>
            <pc:docMk/>
            <pc:sldMk cId="2359218220" sldId="258"/>
            <ac:spMk id="2" creationId="{279AFF66-66BA-4826-9D49-65EA4E7E3605}"/>
          </ac:spMkLst>
        </pc:spChg>
        <pc:spChg chg="mod">
          <ac:chgData name="Eugen Rožić" userId="d5fc8a2e-8ef8-4a69-bec5-89b728d76c4c" providerId="ADAL" clId="{3C7139AB-6269-4859-AD98-4E1D1FCE4FCA}" dt="2020-03-30T21:51:04.180" v="6314" actId="14100"/>
          <ac:spMkLst>
            <pc:docMk/>
            <pc:sldMk cId="2359218220" sldId="258"/>
            <ac:spMk id="3" creationId="{C38F1908-8F80-43EF-B477-B1269BA66F6C}"/>
          </ac:spMkLst>
        </pc:spChg>
        <pc:picChg chg="add mod">
          <ac:chgData name="Eugen Rožić" userId="d5fc8a2e-8ef8-4a69-bec5-89b728d76c4c" providerId="ADAL" clId="{3C7139AB-6269-4859-AD98-4E1D1FCE4FCA}" dt="2020-03-30T19:51:25.513" v="1446" actId="1076"/>
          <ac:picMkLst>
            <pc:docMk/>
            <pc:sldMk cId="2359218220" sldId="258"/>
            <ac:picMk id="4" creationId="{2ED649F9-1B84-4240-8BF6-C1E44F36EA65}"/>
          </ac:picMkLst>
        </pc:picChg>
        <pc:picChg chg="add del mod">
          <ac:chgData name="Eugen Rožić" userId="d5fc8a2e-8ef8-4a69-bec5-89b728d76c4c" providerId="ADAL" clId="{3C7139AB-6269-4859-AD98-4E1D1FCE4FCA}" dt="2020-03-31T11:27:27.680" v="6456"/>
          <ac:picMkLst>
            <pc:docMk/>
            <pc:sldMk cId="2359218220" sldId="258"/>
            <ac:picMk id="6" creationId="{D43D13D6-02DD-4AF0-8A22-1A4E25BE933D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2359218220" sldId="258"/>
            <ac:picMk id="8" creationId="{5B157029-4A99-4DBE-A40A-3A0C0243CD69}"/>
          </ac:picMkLst>
        </pc:picChg>
        <pc:picChg chg="add del mod">
          <ac:chgData name="Eugen Rožić" userId="d5fc8a2e-8ef8-4a69-bec5-89b728d76c4c" providerId="ADAL" clId="{3C7139AB-6269-4859-AD98-4E1D1FCE4FCA}" dt="2020-03-31T13:37:45.045" v="6484" actId="478"/>
          <ac:picMkLst>
            <pc:docMk/>
            <pc:sldMk cId="2359218220" sldId="258"/>
            <ac:picMk id="10" creationId="{5C71A1CA-9415-4AF5-9DCB-255DC6A0B834}"/>
          </ac:picMkLst>
        </pc:picChg>
        <pc:inkChg chg="add del">
          <ac:chgData name="Eugen Rožić" userId="d5fc8a2e-8ef8-4a69-bec5-89b728d76c4c" providerId="ADAL" clId="{3C7139AB-6269-4859-AD98-4E1D1FCE4FCA}" dt="2020-03-31T11:27:27.680" v="6456"/>
          <ac:inkMkLst>
            <pc:docMk/>
            <pc:sldMk cId="2359218220" sldId="258"/>
            <ac:inkMk id="5" creationId="{449269EB-5706-465B-A980-46681D46BAA7}"/>
          </ac:inkMkLst>
        </pc:ink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2359218220" sldId="258"/>
            <ac:inkMk id="7" creationId="{D12082EF-C7F3-49B3-AF89-DAF4F3EEE302}"/>
          </ac:inkMkLst>
        </pc:inkChg>
        <pc:inkChg chg="add del mod">
          <ac:chgData name="Eugen Rožić" userId="d5fc8a2e-8ef8-4a69-bec5-89b728d76c4c" providerId="ADAL" clId="{3C7139AB-6269-4859-AD98-4E1D1FCE4FCA}" dt="2020-03-31T13:37:43.583" v="6483" actId="478"/>
          <ac:inkMkLst>
            <pc:docMk/>
            <pc:sldMk cId="2359218220" sldId="258"/>
            <ac:inkMk id="9" creationId="{8E011900-B9BD-467D-99F8-26DBB4E50EA7}"/>
          </ac:inkMkLst>
        </pc:ink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49.695" v="6486" actId="478"/>
        <pc:sldMkLst>
          <pc:docMk/>
          <pc:sldMk cId="1096152895" sldId="259"/>
        </pc:sldMkLst>
        <pc:spChg chg="mod">
          <ac:chgData name="Eugen Rožić" userId="d5fc8a2e-8ef8-4a69-bec5-89b728d76c4c" providerId="ADAL" clId="{3C7139AB-6269-4859-AD98-4E1D1FCE4FCA}" dt="2020-03-30T20:31:17.897" v="3084" actId="115"/>
          <ac:spMkLst>
            <pc:docMk/>
            <pc:sldMk cId="1096152895" sldId="259"/>
            <ac:spMk id="2" creationId="{51D0CF69-9812-407A-8B2C-61CDEA38AA3E}"/>
          </ac:spMkLst>
        </pc:spChg>
        <pc:spChg chg="del">
          <ac:chgData name="Eugen Rožić" userId="d5fc8a2e-8ef8-4a69-bec5-89b728d76c4c" providerId="ADAL" clId="{3C7139AB-6269-4859-AD98-4E1D1FCE4FCA}" dt="2020-03-30T20:01:27.766" v="2101" actId="931"/>
          <ac:spMkLst>
            <pc:docMk/>
            <pc:sldMk cId="1096152895" sldId="259"/>
            <ac:spMk id="3" creationId="{4931F395-6BAC-46F6-AE1E-3D31BB731501}"/>
          </ac:spMkLst>
        </pc:spChg>
        <pc:spChg chg="add del mod">
          <ac:chgData name="Eugen Rožić" userId="d5fc8a2e-8ef8-4a69-bec5-89b728d76c4c" providerId="ADAL" clId="{3C7139AB-6269-4859-AD98-4E1D1FCE4FCA}" dt="2020-03-30T21:58:41.871" v="6382" actId="1036"/>
          <ac:spMkLst>
            <pc:docMk/>
            <pc:sldMk cId="1096152895" sldId="259"/>
            <ac:spMk id="9" creationId="{9B4D9803-A2C2-4A0B-86BB-D1825B961757}"/>
          </ac:spMkLst>
        </pc:sp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1096152895" sldId="259"/>
            <ac:picMk id="4" creationId="{6F40B686-46B9-438F-AECA-9625BDC41D21}"/>
          </ac:picMkLst>
        </pc:picChg>
        <pc:picChg chg="add del mod">
          <ac:chgData name="Eugen Rožić" userId="d5fc8a2e-8ef8-4a69-bec5-89b728d76c4c" providerId="ADAL" clId="{3C7139AB-6269-4859-AD98-4E1D1FCE4FCA}" dt="2020-03-30T20:02:08.919" v="2110" actId="478"/>
          <ac:picMkLst>
            <pc:docMk/>
            <pc:sldMk cId="1096152895" sldId="259"/>
            <ac:picMk id="5" creationId="{CE583DB1-69B1-4F88-9882-EF16DC43ED05}"/>
          </ac:picMkLst>
        </pc:picChg>
        <pc:picChg chg="add del mod">
          <ac:chgData name="Eugen Rožić" userId="d5fc8a2e-8ef8-4a69-bec5-89b728d76c4c" providerId="ADAL" clId="{3C7139AB-6269-4859-AD98-4E1D1FCE4FCA}" dt="2020-03-31T13:37:49.695" v="6486" actId="478"/>
          <ac:picMkLst>
            <pc:docMk/>
            <pc:sldMk cId="1096152895" sldId="259"/>
            <ac:picMk id="6" creationId="{93D2158B-A9C0-4811-A8E7-855C0B492908}"/>
          </ac:picMkLst>
        </pc:picChg>
        <pc:picChg chg="add del mod">
          <ac:chgData name="Eugen Rožić" userId="d5fc8a2e-8ef8-4a69-bec5-89b728d76c4c" providerId="ADAL" clId="{3C7139AB-6269-4859-AD98-4E1D1FCE4FCA}" dt="2020-03-30T20:02:06.800" v="2109" actId="478"/>
          <ac:picMkLst>
            <pc:docMk/>
            <pc:sldMk cId="1096152895" sldId="259"/>
            <ac:picMk id="7" creationId="{FB82E01E-4BD6-4CB8-A3EE-55C1B8489122}"/>
          </ac:picMkLst>
        </pc:picChg>
        <pc:picChg chg="add del mod">
          <ac:chgData name="Eugen Rožić" userId="d5fc8a2e-8ef8-4a69-bec5-89b728d76c4c" providerId="ADAL" clId="{3C7139AB-6269-4859-AD98-4E1D1FCE4FCA}" dt="2020-03-30T20:14:36.360" v="2234" actId="931"/>
          <ac:picMkLst>
            <pc:docMk/>
            <pc:sldMk cId="1096152895" sldId="259"/>
            <ac:picMk id="11" creationId="{AA7BFCC6-74F6-4B77-9678-9871DFFEBA01}"/>
          </ac:picMkLst>
        </pc:picChg>
        <pc:picChg chg="add mod">
          <ac:chgData name="Eugen Rožić" userId="d5fc8a2e-8ef8-4a69-bec5-89b728d76c4c" providerId="ADAL" clId="{3C7139AB-6269-4859-AD98-4E1D1FCE4FCA}" dt="2020-03-30T21:53:22.113" v="6349" actId="1036"/>
          <ac:picMkLst>
            <pc:docMk/>
            <pc:sldMk cId="1096152895" sldId="259"/>
            <ac:picMk id="12" creationId="{A8E7FFE8-01C9-4AE3-95D6-425035B30982}"/>
          </ac:picMkLst>
        </pc:picChg>
        <pc:picChg chg="add mod">
          <ac:chgData name="Eugen Rožić" userId="d5fc8a2e-8ef8-4a69-bec5-89b728d76c4c" providerId="ADAL" clId="{3C7139AB-6269-4859-AD98-4E1D1FCE4FCA}" dt="2020-03-30T21:53:43.226" v="6353" actId="1076"/>
          <ac:picMkLst>
            <pc:docMk/>
            <pc:sldMk cId="1096152895" sldId="259"/>
            <ac:picMk id="14" creationId="{386A684D-3942-4BBA-AB2B-93AB3EB9A923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1096152895" sldId="259"/>
            <ac:inkMk id="3" creationId="{8C6D639D-D78A-467C-943B-A540F43F0A18}"/>
          </ac:inkMkLst>
        </pc:inkChg>
        <pc:inkChg chg="add del">
          <ac:chgData name="Eugen Rožić" userId="d5fc8a2e-8ef8-4a69-bec5-89b728d76c4c" providerId="ADAL" clId="{3C7139AB-6269-4859-AD98-4E1D1FCE4FCA}" dt="2020-03-31T13:37:48.308" v="6485" actId="478"/>
          <ac:inkMkLst>
            <pc:docMk/>
            <pc:sldMk cId="1096152895" sldId="259"/>
            <ac:inkMk id="5" creationId="{FAA2090A-2F32-4112-81AC-FD36D40369F8}"/>
          </ac:inkMkLst>
        </pc:inkChg>
      </pc:sldChg>
      <pc:sldChg chg="addSp delSp modSp add modTransition delAnim modAnim">
        <pc:chgData name="Eugen Rožić" userId="d5fc8a2e-8ef8-4a69-bec5-89b728d76c4c" providerId="ADAL" clId="{3C7139AB-6269-4859-AD98-4E1D1FCE4FCA}" dt="2020-03-31T13:38:03.966" v="6490" actId="478"/>
        <pc:sldMkLst>
          <pc:docMk/>
          <pc:sldMk cId="3079856808" sldId="260"/>
        </pc:sldMkLst>
        <pc:spChg chg="mod">
          <ac:chgData name="Eugen Rožić" userId="d5fc8a2e-8ef8-4a69-bec5-89b728d76c4c" providerId="ADAL" clId="{3C7139AB-6269-4859-AD98-4E1D1FCE4FCA}" dt="2020-03-30T21:16:47.849" v="5302" actId="20577"/>
          <ac:spMkLst>
            <pc:docMk/>
            <pc:sldMk cId="3079856808" sldId="260"/>
            <ac:spMk id="2" creationId="{AF2C65B7-D366-4177-ADB7-E63EB88F1F02}"/>
          </ac:spMkLst>
        </pc:spChg>
        <pc:spChg chg="mod">
          <ac:chgData name="Eugen Rožić" userId="d5fc8a2e-8ef8-4a69-bec5-89b728d76c4c" providerId="ADAL" clId="{3C7139AB-6269-4859-AD98-4E1D1FCE4FCA}" dt="2020-03-30T22:13:20.714" v="6449" actId="20577"/>
          <ac:spMkLst>
            <pc:docMk/>
            <pc:sldMk cId="3079856808" sldId="260"/>
            <ac:spMk id="3" creationId="{43D2DAAA-A122-4F82-A27A-F36B35641555}"/>
          </ac:spMkLst>
        </pc:spChg>
        <pc:picChg chg="add mod">
          <ac:chgData name="Eugen Rožić" userId="d5fc8a2e-8ef8-4a69-bec5-89b728d76c4c" providerId="ADAL" clId="{3C7139AB-6269-4859-AD98-4E1D1FCE4FCA}" dt="2020-03-30T21:05:21.843" v="4518" actId="1076"/>
          <ac:picMkLst>
            <pc:docMk/>
            <pc:sldMk cId="3079856808" sldId="260"/>
            <ac:picMk id="5" creationId="{5E1AA01F-B691-4B77-996D-63801B733BCB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3079856808" sldId="260"/>
            <ac:picMk id="6" creationId="{E65F73CD-09C8-4038-B08D-031567F1F55B}"/>
          </ac:picMkLst>
        </pc:picChg>
        <pc:picChg chg="add del mod">
          <ac:chgData name="Eugen Rožić" userId="d5fc8a2e-8ef8-4a69-bec5-89b728d76c4c" providerId="ADAL" clId="{3C7139AB-6269-4859-AD98-4E1D1FCE4FCA}" dt="2020-03-31T13:38:03.966" v="6490" actId="478"/>
          <ac:picMkLst>
            <pc:docMk/>
            <pc:sldMk cId="3079856808" sldId="260"/>
            <ac:picMk id="8" creationId="{2615151B-864D-499C-A501-F81283F269E7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3079856808" sldId="260"/>
            <ac:inkMk id="4" creationId="{6F9E615E-2B75-49E9-84C8-F11113F743E7}"/>
          </ac:inkMkLst>
        </pc:inkChg>
        <pc:inkChg chg="add del">
          <ac:chgData name="Eugen Rožić" userId="d5fc8a2e-8ef8-4a69-bec5-89b728d76c4c" providerId="ADAL" clId="{3C7139AB-6269-4859-AD98-4E1D1FCE4FCA}" dt="2020-03-31T13:38:01.911" v="6489" actId="478"/>
          <ac:inkMkLst>
            <pc:docMk/>
            <pc:sldMk cId="3079856808" sldId="260"/>
            <ac:inkMk id="7" creationId="{898BBDBC-82FF-478B-98E4-4C5022DE21E7}"/>
          </ac:inkMkLst>
        </pc:ink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55.298" v="6488" actId="478"/>
        <pc:sldMkLst>
          <pc:docMk/>
          <pc:sldMk cId="3139534896" sldId="261"/>
        </pc:sldMkLst>
        <pc:spChg chg="mod">
          <ac:chgData name="Eugen Rožić" userId="d5fc8a2e-8ef8-4a69-bec5-89b728d76c4c" providerId="ADAL" clId="{3C7139AB-6269-4859-AD98-4E1D1FCE4FCA}" dt="2020-03-30T20:32:30.835" v="3116" actId="20577"/>
          <ac:spMkLst>
            <pc:docMk/>
            <pc:sldMk cId="3139534896" sldId="261"/>
            <ac:spMk id="2" creationId="{51D0CF69-9812-407A-8B2C-61CDEA38AA3E}"/>
          </ac:spMkLst>
        </pc:spChg>
        <pc:spChg chg="mod">
          <ac:chgData name="Eugen Rožić" userId="d5fc8a2e-8ef8-4a69-bec5-89b728d76c4c" providerId="ADAL" clId="{3C7139AB-6269-4859-AD98-4E1D1FCE4FCA}" dt="2020-03-30T22:13:44.445" v="6454" actId="113"/>
          <ac:spMkLst>
            <pc:docMk/>
            <pc:sldMk cId="3139534896" sldId="261"/>
            <ac:spMk id="9" creationId="{9B4D9803-A2C2-4A0B-86BB-D1825B961757}"/>
          </ac:spMkLst>
        </pc:spChg>
        <pc:picChg chg="add mod">
          <ac:chgData name="Eugen Rožić" userId="d5fc8a2e-8ef8-4a69-bec5-89b728d76c4c" providerId="ADAL" clId="{3C7139AB-6269-4859-AD98-4E1D1FCE4FCA}" dt="2020-03-30T20:45:14.534" v="3681" actId="1076"/>
          <ac:picMkLst>
            <pc:docMk/>
            <pc:sldMk cId="3139534896" sldId="261"/>
            <ac:picMk id="4" creationId="{27F9ADAB-6102-4203-B9FC-4E0E6F04987F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3139534896" sldId="261"/>
            <ac:picMk id="5" creationId="{63915159-6FAE-4FA5-A104-9B9A86431B88}"/>
          </ac:picMkLst>
        </pc:picChg>
        <pc:picChg chg="add del mod">
          <ac:chgData name="Eugen Rožić" userId="d5fc8a2e-8ef8-4a69-bec5-89b728d76c4c" providerId="ADAL" clId="{3C7139AB-6269-4859-AD98-4E1D1FCE4FCA}" dt="2020-03-31T13:37:55.298" v="6488" actId="478"/>
          <ac:picMkLst>
            <pc:docMk/>
            <pc:sldMk cId="3139534896" sldId="261"/>
            <ac:picMk id="7" creationId="{B384F7AE-5FC4-48FB-8BA6-246F9556574C}"/>
          </ac:picMkLst>
        </pc:picChg>
        <pc:picChg chg="mod">
          <ac:chgData name="Eugen Rožić" userId="d5fc8a2e-8ef8-4a69-bec5-89b728d76c4c" providerId="ADAL" clId="{3C7139AB-6269-4859-AD98-4E1D1FCE4FCA}" dt="2020-03-30T21:02:35.302" v="4278" actId="14100"/>
          <ac:picMkLst>
            <pc:docMk/>
            <pc:sldMk cId="3139534896" sldId="261"/>
            <ac:picMk id="12" creationId="{A8E7FFE8-01C9-4AE3-95D6-425035B30982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3139534896" sldId="261"/>
            <ac:inkMk id="3" creationId="{EC208E79-7A47-490F-9F92-A811961342CC}"/>
          </ac:inkMkLst>
        </pc:inkChg>
        <pc:inkChg chg="add del">
          <ac:chgData name="Eugen Rožić" userId="d5fc8a2e-8ef8-4a69-bec5-89b728d76c4c" providerId="ADAL" clId="{3C7139AB-6269-4859-AD98-4E1D1FCE4FCA}" dt="2020-03-31T13:37:52.652" v="6487" actId="478"/>
          <ac:inkMkLst>
            <pc:docMk/>
            <pc:sldMk cId="3139534896" sldId="261"/>
            <ac:inkMk id="6" creationId="{22519FE6-0DF5-40F8-AC1E-0B2C4759EAA8}"/>
          </ac:inkMkLst>
        </pc:inkChg>
      </pc:sldChg>
      <pc:sldChg chg="addSp delSp modSp add modTransition delAnim modAnim">
        <pc:chgData name="Eugen Rožić" userId="d5fc8a2e-8ef8-4a69-bec5-89b728d76c4c" providerId="ADAL" clId="{3C7139AB-6269-4859-AD98-4E1D1FCE4FCA}" dt="2020-03-31T13:38:08.631" v="6492" actId="478"/>
        <pc:sldMkLst>
          <pc:docMk/>
          <pc:sldMk cId="4214280032" sldId="262"/>
        </pc:sldMkLst>
        <pc:spChg chg="mod">
          <ac:chgData name="Eugen Rožić" userId="d5fc8a2e-8ef8-4a69-bec5-89b728d76c4c" providerId="ADAL" clId="{3C7139AB-6269-4859-AD98-4E1D1FCE4FCA}" dt="2020-03-30T22:12:58.061" v="6444" actId="20577"/>
          <ac:spMkLst>
            <pc:docMk/>
            <pc:sldMk cId="4214280032" sldId="262"/>
            <ac:spMk id="2" creationId="{39674FDD-A7F2-4E0F-91CE-A38A2B4649D6}"/>
          </ac:spMkLst>
        </pc:spChg>
        <pc:spChg chg="mod">
          <ac:chgData name="Eugen Rožić" userId="d5fc8a2e-8ef8-4a69-bec5-89b728d76c4c" providerId="ADAL" clId="{3C7139AB-6269-4859-AD98-4E1D1FCE4FCA}" dt="2020-03-30T22:12:16.501" v="6441" actId="20577"/>
          <ac:spMkLst>
            <pc:docMk/>
            <pc:sldMk cId="4214280032" sldId="262"/>
            <ac:spMk id="3" creationId="{831BED9E-2B6F-4E52-B36C-1B44045B62ED}"/>
          </ac:spMkLst>
        </pc:spChg>
        <pc:picChg chg="add mod">
          <ac:chgData name="Eugen Rožić" userId="d5fc8a2e-8ef8-4a69-bec5-89b728d76c4c" providerId="ADAL" clId="{3C7139AB-6269-4859-AD98-4E1D1FCE4FCA}" dt="2020-03-30T21:30:39.351" v="5401" actId="14100"/>
          <ac:picMkLst>
            <pc:docMk/>
            <pc:sldMk cId="4214280032" sldId="262"/>
            <ac:picMk id="5" creationId="{AEA2C8F8-1FBE-43D1-AA56-771E6363724C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4214280032" sldId="262"/>
            <ac:picMk id="6" creationId="{46E7252A-2EE2-4EB2-B162-8C5AF0AE82AB}"/>
          </ac:picMkLst>
        </pc:picChg>
        <pc:picChg chg="add mod">
          <ac:chgData name="Eugen Rožić" userId="d5fc8a2e-8ef8-4a69-bec5-89b728d76c4c" providerId="ADAL" clId="{3C7139AB-6269-4859-AD98-4E1D1FCE4FCA}" dt="2020-03-30T21:46:17.153" v="6230" actId="1076"/>
          <ac:picMkLst>
            <pc:docMk/>
            <pc:sldMk cId="4214280032" sldId="262"/>
            <ac:picMk id="7" creationId="{7560E792-A516-4EA2-9B6F-90FB43BC6A9C}"/>
          </ac:picMkLst>
        </pc:picChg>
        <pc:picChg chg="add del mod">
          <ac:chgData name="Eugen Rožić" userId="d5fc8a2e-8ef8-4a69-bec5-89b728d76c4c" providerId="ADAL" clId="{3C7139AB-6269-4859-AD98-4E1D1FCE4FCA}" dt="2020-03-31T13:38:08.631" v="6492" actId="478"/>
          <ac:picMkLst>
            <pc:docMk/>
            <pc:sldMk cId="4214280032" sldId="262"/>
            <ac:picMk id="9" creationId="{7A544CDC-7476-4C82-9E94-FE7B3E8EAB12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4214280032" sldId="262"/>
            <ac:inkMk id="4" creationId="{C5C01DDF-0CB4-4928-AE66-839F969BB63C}"/>
          </ac:inkMkLst>
        </pc:inkChg>
        <pc:inkChg chg="add del">
          <ac:chgData name="Eugen Rožić" userId="d5fc8a2e-8ef8-4a69-bec5-89b728d76c4c" providerId="ADAL" clId="{3C7139AB-6269-4859-AD98-4E1D1FCE4FCA}" dt="2020-03-31T13:38:07.020" v="6491" actId="478"/>
          <ac:inkMkLst>
            <pc:docMk/>
            <pc:sldMk cId="4214280032" sldId="262"/>
            <ac:inkMk id="8" creationId="{A0075A04-5951-4F32-818B-033AC71B75F5}"/>
          </ac:inkMkLst>
        </pc:inkChg>
      </pc:sldChg>
      <pc:sldMasterChg chg="modSldLayout">
        <pc:chgData name="Eugen Rožić" userId="d5fc8a2e-8ef8-4a69-bec5-89b728d76c4c" providerId="ADAL" clId="{3C7139AB-6269-4859-AD98-4E1D1FCE4FCA}" dt="2020-03-30T19:30:11.517" v="364" actId="14100"/>
        <pc:sldMasterMkLst>
          <pc:docMk/>
          <pc:sldMasterMk cId="1574166989" sldId="2147483648"/>
        </pc:sldMasterMkLst>
        <pc:sldLayoutChg chg="modSp">
          <pc:chgData name="Eugen Rožić" userId="d5fc8a2e-8ef8-4a69-bec5-89b728d76c4c" providerId="ADAL" clId="{3C7139AB-6269-4859-AD98-4E1D1FCE4FCA}" dt="2020-03-30T19:30:11.517" v="364" actId="14100"/>
          <pc:sldLayoutMkLst>
            <pc:docMk/>
            <pc:sldMasterMk cId="1574166989" sldId="2147483648"/>
            <pc:sldLayoutMk cId="839921160" sldId="2147483650"/>
          </pc:sldLayoutMkLst>
          <pc:spChg chg="mod">
            <ac:chgData name="Eugen Rožić" userId="d5fc8a2e-8ef8-4a69-bec5-89b728d76c4c" providerId="ADAL" clId="{3C7139AB-6269-4859-AD98-4E1D1FCE4FCA}" dt="2020-03-30T19:28:45.912" v="356" actId="1035"/>
            <ac:spMkLst>
              <pc:docMk/>
              <pc:sldMasterMk cId="1574166989" sldId="2147483648"/>
              <pc:sldLayoutMk cId="839921160" sldId="2147483650"/>
              <ac:spMk id="2" creationId="{A61AB2FF-0471-4154-8927-7F9BA0FD5A76}"/>
            </ac:spMkLst>
          </pc:spChg>
          <pc:spChg chg="mod">
            <ac:chgData name="Eugen Rožić" userId="d5fc8a2e-8ef8-4a69-bec5-89b728d76c4c" providerId="ADAL" clId="{3C7139AB-6269-4859-AD98-4E1D1FCE4FCA}" dt="2020-03-30T19:30:11.517" v="364" actId="14100"/>
            <ac:spMkLst>
              <pc:docMk/>
              <pc:sldMasterMk cId="1574166989" sldId="2147483648"/>
              <pc:sldLayoutMk cId="839921160" sldId="2147483650"/>
              <ac:spMk id="3" creationId="{6CC94EE7-4DBA-457C-9338-E7AEF79465F1}"/>
            </ac:spMkLst>
          </pc:spChg>
        </pc:sldLayoutChg>
      </pc:sldMasterChg>
    </pc:docChg>
  </pc:docChgLst>
</pc:chgInfo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600" units="cm"/>
          <inkml:channel name="Y" type="integer" min="-1024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110.57471" units="1/cm"/>
          <inkml:channelProperty channel="T" name="resolution" value="1" units="1/dev"/>
        </inkml:channelProperties>
      </inkml:inkSource>
      <inkml:timestamp xml:id="ts0" timeString="2020-05-29T16:04:08.7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84510">
    <iact:property name="dataType"/>
    <iact:actionData xml:id="d0">
      <inkml:trace xmlns:inkml="http://www.w3.org/2003/InkML" xml:id="stk0" contextRef="#ctx0" brushRef="#br0">21794 10310 0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600" units="cm"/>
          <inkml:channel name="Y" type="integer" min="-1024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110.57471" units="1/cm"/>
          <inkml:channelProperty channel="T" name="resolution" value="1" units="1/dev"/>
        </inkml:channelProperties>
      </inkml:inkSource>
      <inkml:timestamp xml:id="ts0" timeString="2020-05-29T16:04:08.7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act:action type="add" startTime="185103">
    <iact:property name="dataType"/>
    <iact:actionData xml:id="d0">
      <inkml:trace xmlns:inkml="http://www.w3.org/2003/InkML" xml:id="stk0" contextRef="#ctx0" brushRef="#br0">29665 10450 0</inkml:trace>
    </iact:actionData>
  </iact:action>
  <iact:action type="add" startTime="186607">
    <iact:property name="dataType"/>
    <iact:actionData xml:id="d1">
      <inkml:trace xmlns:inkml="http://www.w3.org/2003/InkML" xml:id="stk1" contextRef="#ctx0" brushRef="#br0">29329 10450 0</inkml:trace>
    </iact:actionData>
  </iact:action>
  <iact:action type="add" startTime="187577">
    <iact:property name="dataType"/>
    <iact:actionData xml:id="d2">
      <inkml:trace xmlns:inkml="http://www.w3.org/2003/InkML" xml:id="stk2" contextRef="#ctx0" brushRef="#br0">29413 10114 0</inkml:trace>
    </iact:actionData>
  </iact:action>
  <iact:action type="add" startTime="191843">
    <iact:property name="dataType"/>
    <iact:actionData xml:id="d3">
      <inkml:trace xmlns:inkml="http://www.w3.org/2003/InkML" xml:id="stk3" contextRef="#ctx0" brushRef="#br1">29385 10422 0,'28'0'137,"0"0"-110,0 0 19,-56 0 48,0 0-60,0 0 34,56 28 56</inkml:trace>
    </iact:actionData>
  </iact:action>
  <iact:action type="add" startTime="193169">
    <iact:property name="dataType"/>
    <iact:actionData xml:id="d4">
      <inkml:trace xmlns:inkml="http://www.w3.org/2003/InkML" xml:id="stk4" contextRef="#ctx0" brushRef="#br1">29301 10142 0,'0'28'191,"0"0"-186,28-28 1,0 0 10,0 0 10,0 28 166,0 0-176,0-28 0,-28 28-5,28-28 10,-56 0 58,0 0-70,28-28 19,-28 28 4,28-28-19</inkml:trace>
    </iact:actionData>
  </iact:action>
  <iact:action type="add" startTime="195768">
    <iact:property name="dataType"/>
    <iact:actionData xml:id="d5">
      <inkml:trace xmlns:inkml="http://www.w3.org/2003/InkML" xml:id="stk5" contextRef="#ctx0" brushRef="#br1">28377 9385 0,'28'0'78,"28"28"-71,-28-28 4,0 0-6,28 28 7,-28-28 5,0 0-14,-28 28 8,28-28-8</inkml:trace>
    </iact:actionData>
  </iact:action>
  <iact:action type="add" startTime="196462">
    <iact:property name="dataType"/>
    <iact:actionData xml:id="d6">
      <inkml:trace xmlns:inkml="http://www.w3.org/2003/InkML" xml:id="stk6" contextRef="#ctx0" brushRef="#br1">28489 9301 0,'-28'0'36,"0"0"-17,0 0 3,0 0-6,0 0 0,0 28 0,0 0 0,0 0 0,28 0 9,-28-28-8,56 0 65,-28 28-74,28 0 5,0-28-10,-28 28 11,0 0-13,28-28 6,0 0 9,0 0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0DA7D-AED7-4167-A7C3-B148BA66A6ED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8D637-DFBF-4299-AF08-922BD17C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1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8D637-DFBF-4299-AF08-922BD17C90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8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9AFD4-3DB1-4E98-8EB6-5BB7AB52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B99ABC-5362-4D9E-B0E9-B92F86F7D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BDBDF0-C60B-43A4-889A-D0F47ADC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DDEB5E-66E7-4CC8-B5FE-AAA46790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3827E-CBC6-477A-91D4-969B3CD4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5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AE536E-BE54-48F5-B0E4-84AD9B37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72572C9-8FA9-4DCF-8597-74E09DD8F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045418-A890-497C-9F28-34498EBD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D7FC5D-5373-47A5-A067-368DD53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A94268-8E32-4608-B92A-9AADADEB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0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8492FA5-BDC9-40EA-B186-24A41CC95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7549B32-8C76-4BDC-A69D-674D7B723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A25BA-0F73-446A-8EA1-159E0AC2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35D427-21BD-4A71-AA78-F1766A22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A63C24-AE1E-4968-A226-C378838C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2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1AB2FF-0471-4154-8927-7F9BA0FD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429"/>
            <a:ext cx="10515600" cy="76192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dirty="0"/>
              <a:t>Kliknite da biste uredili stil naslova matrice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C94EE7-4DBA-457C-9338-E7AEF794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4954772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GB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950A9D-2763-415E-8851-3210AA6D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5F2169-0847-45BE-9BF8-C59A50BF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736967-03DB-44FB-8B3E-EE6F9A3F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B9E902-3861-41E7-9ECA-29FAF8CD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2DEE37-E998-4033-B95C-2D574FC0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315CB7-4ADC-41E8-AB95-C076DB79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BBE5AD-3236-470D-AD29-550D0442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832AD8-F777-4CDC-93FA-7EEA5D72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5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C24E58-69F0-4C87-9A5C-12DAA11B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3ECDD2-1FD6-4757-B30A-6931EC834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D857017-C009-4F60-A4E8-B77AB977B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9742E8-D287-4D7E-9D26-2BCFEEC2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A9D68F-B4FE-4EE0-93A6-EEE20291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BF67F7-F556-4444-B306-2A86ACDD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8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B75629-318D-4D56-8BC6-D9B6C06F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5F932B-0AE0-4519-9CAF-74C80B9B4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967A010-B232-4816-8974-D98414D18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6D507B2-AC06-4976-A7EB-51650925B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D4C4C92-7E10-4B96-BF6B-527467DDB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6E76793-99DB-47BB-A5E5-466617C6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EF52EDE-1CC9-4FCE-8196-9016DBC7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E9F42F3-55F6-4F2A-8738-89296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9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F1F076-FEC4-424A-B66C-C9519A5E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7D5FD6B-2E13-42DF-9939-CAD28BAC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144E2F2-F79E-4EDD-871F-53CFA98A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4D40C66-76FF-4746-AE0A-D0A3E18D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47ED6BE-E80D-4D9F-9FBB-E28CAE01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F268B06-09A1-4751-96E6-4309E0F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8A49A0-BA2A-4978-AEFD-48EC0D71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DB38CA-7687-4094-9174-2C7CBEF8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F38231-3985-4F2B-9515-054E3C8F3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A663E7F-1F84-47A0-A55D-ABEB217E3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B6F700E-5704-4E03-A482-4483EDEF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1F2E57-9376-40C1-B4E8-178F61A8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82A2D1-C985-4DFA-A731-59094FFC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1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3AC23D-A295-4D68-A403-230371BE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430A893-5135-4B05-BC93-221F7E426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1F7EB77-FB00-4AA4-9224-E1C683E5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A36DB6-7BDA-4A78-934C-6FF647FC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67B30B5-EB6B-4B87-9964-82BE4C81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F6F27C-CEDD-481B-AF45-FFD5F681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1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3756BF0-8897-4214-8D41-3B745547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B22247-FE07-4B9A-9580-BA0965F5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A24EA4-ED0B-460D-BA6E-BA7AF7C33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5BEE0E-40E9-4853-AA4C-D3DBD9785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0B8E16-4A3B-4F59-AC9D-1D40C1875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6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1/relationships/inkAction" Target="../ink/inkAction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microsoft.com/office/2011/relationships/inkAction" Target="../ink/inkAction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0AC87-5BDC-449A-8F00-878BC31EB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2696"/>
            <a:ext cx="9144000" cy="1103490"/>
          </a:xfrm>
        </p:spPr>
        <p:txBody>
          <a:bodyPr/>
          <a:lstStyle/>
          <a:p>
            <a:r>
              <a:rPr lang="hr-HR" dirty="0"/>
              <a:t>Tiskane pločice (PCB)</a:t>
            </a:r>
            <a:endParaRPr lang="en-GB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140754-6AAB-4405-9E3B-54EEAD00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0933" y="4899378"/>
            <a:ext cx="2777067" cy="801512"/>
          </a:xfrm>
        </p:spPr>
        <p:txBody>
          <a:bodyPr>
            <a:normAutofit/>
          </a:bodyPr>
          <a:lstStyle/>
          <a:p>
            <a:pPr algn="r"/>
            <a:r>
              <a:rPr lang="hr-HR" sz="2000" dirty="0">
                <a:latin typeface="+mj-lt"/>
              </a:rPr>
              <a:t>Eugen Rožić</a:t>
            </a:r>
          </a:p>
          <a:p>
            <a:pPr algn="r"/>
            <a:r>
              <a:rPr lang="hr-HR" sz="2000" dirty="0">
                <a:latin typeface="+mj-lt"/>
              </a:rPr>
              <a:t>ZTŠ Rudolf </a:t>
            </a:r>
            <a:r>
              <a:rPr lang="hr-HR" sz="2000" dirty="0" err="1">
                <a:latin typeface="+mj-lt"/>
              </a:rPr>
              <a:t>Perešin</a:t>
            </a:r>
            <a:endParaRPr lang="hr-HR" sz="2000" dirty="0">
              <a:latin typeface="+mj-lt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2DAF6BC-3766-4575-B553-F9B9B4738F05}"/>
              </a:ext>
            </a:extLst>
          </p:cNvPr>
          <p:cNvSpPr txBox="1"/>
          <p:nvPr/>
        </p:nvSpPr>
        <p:spPr>
          <a:xfrm>
            <a:off x="4282478" y="2844225"/>
            <a:ext cx="3627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>
                <a:latin typeface="+mj-lt"/>
              </a:rPr>
              <a:t>tehnologije i primjeri</a:t>
            </a:r>
            <a:endParaRPr lang="en-GB" sz="3200" dirty="0"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A73A161F-6A86-4054-A776-AE0BAD548E7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845840" y="3711600"/>
              <a:ext cx="360" cy="36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A73A161F-6A86-4054-A776-AE0BAD548E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6480" y="3702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57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82"/>
    </mc:Choice>
    <mc:Fallback>
      <p:transition spd="slow" advTm="85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Uvod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355"/>
            <a:ext cx="8258718" cy="555721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hr-HR" dirty="0"/>
              <a:t>Elektronički krugovi izrađuju se od čipova (dakle gotovih integriranih krugova) i drugih pojedinačnih elemenata (otpornika, kondenzatora, …) koji trebaju biti povezani vodovima…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dirty="0"/>
              <a:t>Tiskane pločice su tvrda podloga za elektroničke krugove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Kompaktno i praktično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dirty="0"/>
              <a:t>Zovu se tiskane (</a:t>
            </a:r>
            <a:r>
              <a:rPr lang="hr-HR" b="1" dirty="0"/>
              <a:t>PCB</a:t>
            </a:r>
            <a:r>
              <a:rPr lang="hr-HR" dirty="0"/>
              <a:t> – </a:t>
            </a:r>
            <a:r>
              <a:rPr lang="hr-HR" i="1" dirty="0" err="1"/>
              <a:t>printed</a:t>
            </a:r>
            <a:r>
              <a:rPr lang="hr-HR" i="1" dirty="0"/>
              <a:t> </a:t>
            </a:r>
            <a:r>
              <a:rPr lang="hr-HR" i="1" dirty="0" err="1"/>
              <a:t>circuit</a:t>
            </a:r>
            <a:r>
              <a:rPr lang="hr-HR" i="1" dirty="0"/>
              <a:t> </a:t>
            </a:r>
            <a:r>
              <a:rPr lang="hr-HR" i="1" dirty="0" err="1"/>
              <a:t>board</a:t>
            </a:r>
            <a:r>
              <a:rPr lang="hr-HR" dirty="0"/>
              <a:t>) jer se shema kruga, dakle potrebnih vodova i organizacije elemenata, računalno dizajnira i ispisuje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Vodovi su tanke vodljive trake bakra po pločici na koje se leme elementi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Dovoljno dobro jer su struje u elektronici u pravilu male</a:t>
            </a:r>
          </a:p>
          <a:p>
            <a:pPr lvl="1">
              <a:lnSpc>
                <a:spcPct val="110000"/>
              </a:lnSpc>
            </a:pPr>
            <a:endParaRPr lang="hr-HR" dirty="0"/>
          </a:p>
          <a:p>
            <a:endParaRPr lang="en-GB" dirty="0"/>
          </a:p>
        </p:txBody>
      </p:sp>
      <p:pic>
        <p:nvPicPr>
          <p:cNvPr id="5" name="Slika 4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AAAEDD36-B5FD-4FE4-8E33-81AE3F6C0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6095" y="2257795"/>
            <a:ext cx="4758047" cy="26764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D92EBEC8-502D-4ACB-A365-90DF968E860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0165320" y="3348360"/>
              <a:ext cx="514440" cy="41400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D92EBEC8-502D-4ACB-A365-90DF968E86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5960" y="3339000"/>
                <a:ext cx="533160" cy="432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5921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595"/>
    </mc:Choice>
    <mc:Fallback>
      <p:transition spd="slow" advTm="209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Materijali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63782"/>
            <a:ext cx="7557655" cy="54247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Same pločice su od tvrdog i laganog izolatorskog materijala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npr. papir namočen ili </a:t>
            </a:r>
            <a:r>
              <a:rPr lang="hr-HR" dirty="0" err="1"/>
              <a:t>stakloplastika</a:t>
            </a:r>
            <a:r>
              <a:rPr lang="hr-HR" dirty="0"/>
              <a:t> prekrivena </a:t>
            </a:r>
            <a:r>
              <a:rPr lang="hr-HR" dirty="0" err="1"/>
              <a:t>epoksidnom</a:t>
            </a:r>
            <a:r>
              <a:rPr lang="hr-HR" dirty="0"/>
              <a:t> smolom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dirty="0"/>
              <a:t>Na tom izolatorskom materijalu nalazi se tanki sloj vodiča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u pravilu bakar pa preko njega neki nekorozivni vodič</a:t>
            </a:r>
            <a:br>
              <a:rPr lang="hr-HR" dirty="0"/>
            </a:br>
            <a:r>
              <a:rPr lang="hr-HR" dirty="0"/>
              <a:t>(lem/</a:t>
            </a:r>
            <a:r>
              <a:rPr lang="hr-HR" b="1" dirty="0" err="1"/>
              <a:t>tinol</a:t>
            </a:r>
            <a:r>
              <a:rPr lang="hr-HR" dirty="0"/>
              <a:t>, kositar, nikal ili zlato čak)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dirty="0"/>
              <a:t>Preko bakra inicijalno postoji foto-osjetljivi zaštitni sloj potreban za izradu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dirty="0"/>
              <a:t>Postoje i razni dodatni slojevi (industrijska, strojna izrada), npr. tekst i oznake, zaštitni sloj (često zeleni) itd.</a:t>
            </a:r>
          </a:p>
        </p:txBody>
      </p:sp>
      <p:pic>
        <p:nvPicPr>
          <p:cNvPr id="5" name="Slika 4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AE30417D-F604-44CB-8F56-8C453EE47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10" y="1031355"/>
            <a:ext cx="3335033" cy="3138055"/>
          </a:xfrm>
          <a:prstGeom prst="rect">
            <a:avLst/>
          </a:prstGeom>
        </p:spPr>
      </p:pic>
      <p:pic>
        <p:nvPicPr>
          <p:cNvPr id="7" name="Slika 6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D65BB702-14C4-430A-A44D-B6F8C8D40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4" y="4547465"/>
            <a:ext cx="3442483" cy="2013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00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517"/>
    </mc:Choice>
    <mc:Fallback>
      <p:transition spd="slow" advTm="255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Postupci izrade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4"/>
            <a:ext cx="10989623" cy="56782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Stari (ručni) postupak izrade: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Osmisli se shema sklopa, dakle gdje će što na pločici</a:t>
            </a:r>
            <a:br>
              <a:rPr lang="hr-HR" dirty="0"/>
            </a:br>
            <a:r>
              <a:rPr lang="hr-HR" dirty="0"/>
              <a:t>stajati i kako biti povezano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To se danas radi računalno, u posebnim programima,</a:t>
            </a:r>
            <a:br>
              <a:rPr lang="hr-HR" dirty="0"/>
            </a:br>
            <a:r>
              <a:rPr lang="hr-HR" dirty="0"/>
              <a:t>za imalo ozbiljnije sklopove jer inače je prekomplicirano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Ta shema se ili precizno nacrta rukom ili isprinta na</a:t>
            </a:r>
            <a:br>
              <a:rPr lang="hr-HR" dirty="0"/>
            </a:br>
            <a:r>
              <a:rPr lang="hr-HR" dirty="0"/>
              <a:t>foliju – to se zove maska (slika desno)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Maska se stavi preko pločice i osvijetli UV svjetlošću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To „uništi” foto osjetljivi zaštitni sloj tamo gdje ga „maska” nije pokrila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Pločica se stavi u posebnu otopinu (</a:t>
            </a:r>
            <a:r>
              <a:rPr lang="hr-HR" dirty="0" err="1"/>
              <a:t>željezov</a:t>
            </a:r>
            <a:r>
              <a:rPr lang="hr-HR" dirty="0"/>
              <a:t> klorid) i provede se postupak jetkanja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To ukloni sav nezaštićeni bakar – ostane samo ono što je maska pokrila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Ukloni se preostali foto-osjetljivi sloj i doda se eventualni zaštitni sloj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Naleme se komponente (ručno) – dosta mukotrpan i </a:t>
            </a:r>
            <a:r>
              <a:rPr lang="hr-HR" dirty="0" err="1"/>
              <a:t>pipljiv</a:t>
            </a:r>
            <a:r>
              <a:rPr lang="hr-HR" dirty="0"/>
              <a:t> posao</a:t>
            </a:r>
          </a:p>
          <a:p>
            <a:pPr lvl="1">
              <a:lnSpc>
                <a:spcPct val="110000"/>
              </a:lnSpc>
            </a:pPr>
            <a:endParaRPr lang="hr-HR" dirty="0"/>
          </a:p>
          <a:p>
            <a:endParaRPr lang="en-GB" dirty="0"/>
          </a:p>
        </p:txBody>
      </p:sp>
      <p:pic>
        <p:nvPicPr>
          <p:cNvPr id="5" name="Slika 4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F6EFC6F2-4EBB-4CEA-970F-227A8C91F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80" y="1031355"/>
            <a:ext cx="3916053" cy="3005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736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945"/>
    </mc:Choice>
    <mc:Fallback>
      <p:transition spd="slow" advTm="30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/>
              <a:t>Postupci izrade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354"/>
            <a:ext cx="7367650" cy="56782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Novi postupci izrade: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U osnovi je ista ideja i slični postupci, dakle: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računalno se izrađuje shema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razni foto-kemijski, mehanički i ostali procesi (jetkanje itd.)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hr-HR" dirty="0"/>
              <a:t>Bakar može biti s obje strane pločice, a mogu čak postojati i slojevi unutar pločice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(puno) kompliciranije topologija i organizacija pločice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hr-HR" dirty="0"/>
              <a:t>Mogu postojati dodatni zaštitni slojevi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hr-HR" dirty="0"/>
              <a:t>Komponente se isto strojno postavljaju</a:t>
            </a:r>
            <a:br>
              <a:rPr lang="hr-HR" dirty="0"/>
            </a:br>
            <a:r>
              <a:rPr lang="hr-HR" dirty="0"/>
              <a:t>(SMT tehnologija)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sve može biti sitnije i na bliže…</a:t>
            </a:r>
          </a:p>
          <a:p>
            <a:pPr lvl="1">
              <a:lnSpc>
                <a:spcPct val="110000"/>
              </a:lnSpc>
            </a:pPr>
            <a:endParaRPr lang="hr-HR" dirty="0"/>
          </a:p>
          <a:p>
            <a:endParaRPr lang="en-GB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078C1DB-3E1D-434B-9FCE-C322AC61D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2" y="757175"/>
            <a:ext cx="3488091" cy="2291814"/>
          </a:xfrm>
          <a:prstGeom prst="rect">
            <a:avLst/>
          </a:prstGeom>
        </p:spPr>
      </p:pic>
      <p:pic>
        <p:nvPicPr>
          <p:cNvPr id="8" name="Slika 7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9718AA6E-74A0-48F0-AEE8-E0730A522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47" y="3809012"/>
            <a:ext cx="3989230" cy="2577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36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117"/>
    </mc:Choice>
    <mc:Fallback>
      <p:transition spd="slow" advTm="19511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Vrste tiskanih pločica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354"/>
            <a:ext cx="7593281" cy="58266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200" dirty="0"/>
              <a:t>Jednoslojne, odnosno </a:t>
            </a:r>
            <a:r>
              <a:rPr lang="hr-HR" sz="2200" b="1" dirty="0"/>
              <a:t>jednostrane</a:t>
            </a:r>
            <a:r>
              <a:rPr lang="hr-HR" sz="2200" dirty="0"/>
              <a:t> (single-</a:t>
            </a:r>
            <a:r>
              <a:rPr lang="hr-HR" sz="2200" dirty="0" err="1"/>
              <a:t>layer</a:t>
            </a:r>
            <a:r>
              <a:rPr lang="hr-HR" sz="2200" dirty="0"/>
              <a:t>, single-</a:t>
            </a:r>
            <a:r>
              <a:rPr lang="hr-HR" sz="2200" dirty="0" err="1"/>
              <a:t>sided</a:t>
            </a:r>
            <a:r>
              <a:rPr lang="hr-HR" sz="2200" dirty="0"/>
              <a:t>):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Vodovi s jedne strane, komponente s druge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Pločica ima rupe (moraju se precizno bušiti)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Relativno lagano za lemiti (puno prostora za pogrešku i popravak)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Stara (prva) tehnologija, super za ručnu izradu malih sklopova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hr-HR" sz="2000" dirty="0"/>
          </a:p>
          <a:p>
            <a:pPr>
              <a:lnSpc>
                <a:spcPct val="110000"/>
              </a:lnSpc>
            </a:pPr>
            <a:r>
              <a:rPr lang="hr-HR" sz="2200" dirty="0"/>
              <a:t>Dvoslojne, odnosno </a:t>
            </a:r>
            <a:r>
              <a:rPr lang="hr-HR" sz="2200" b="1" dirty="0"/>
              <a:t>dvostrane</a:t>
            </a:r>
            <a:r>
              <a:rPr lang="hr-HR" sz="2200" dirty="0"/>
              <a:t> (</a:t>
            </a:r>
            <a:r>
              <a:rPr lang="hr-HR" sz="2200" dirty="0" err="1"/>
              <a:t>double-layer</a:t>
            </a:r>
            <a:r>
              <a:rPr lang="hr-HR" sz="2200" dirty="0"/>
              <a:t>, </a:t>
            </a:r>
            <a:r>
              <a:rPr lang="hr-HR" sz="2200" dirty="0" err="1"/>
              <a:t>double-sided</a:t>
            </a:r>
            <a:r>
              <a:rPr lang="hr-HR" sz="2200" dirty="0"/>
              <a:t>):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Vodovi s obje strane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Dvije verzije – s rupama i bez rupa (SMT)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S rupama vrlo slično jednoslojnima, samo kompaktnije i lakše za organizirati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SMT puno teže (gotovo nemoguće) za ručnu izradu i lemljenje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Popravljanje i dijagnostika otežana – potrebni posebni uređaji i alati (gotovo nemoguće samo s običnom lemilicom)</a:t>
            </a:r>
          </a:p>
          <a:p>
            <a:pPr lvl="1">
              <a:lnSpc>
                <a:spcPct val="110000"/>
              </a:lnSpc>
            </a:pPr>
            <a:endParaRPr lang="hr-HR" dirty="0"/>
          </a:p>
        </p:txBody>
      </p:sp>
      <p:pic>
        <p:nvPicPr>
          <p:cNvPr id="5" name="Slika 4" descr="Slika na kojoj se prikazuje objekt, sat, metar&#10;&#10;Opis je automatski generiran">
            <a:extLst>
              <a:ext uri="{FF2B5EF4-FFF2-40B4-BE49-F238E27FC236}">
                <a16:creationId xmlns:a16="http://schemas.microsoft.com/office/drawing/2014/main" id="{19DABEFC-1328-467F-9C47-09CF84BDA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90" y="889750"/>
            <a:ext cx="3394363" cy="2036618"/>
          </a:xfrm>
          <a:prstGeom prst="rect">
            <a:avLst/>
          </a:prstGeom>
        </p:spPr>
      </p:pic>
      <p:pic>
        <p:nvPicPr>
          <p:cNvPr id="9" name="Slika 8" descr="Slika na kojoj se prikazuje crtež&#10;&#10;Opis je automatski generiran">
            <a:extLst>
              <a:ext uri="{FF2B5EF4-FFF2-40B4-BE49-F238E27FC236}">
                <a16:creationId xmlns:a16="http://schemas.microsoft.com/office/drawing/2014/main" id="{5BE5EB8E-9101-434D-8BA5-27D06D68F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90" y="3642665"/>
            <a:ext cx="3524250" cy="1076325"/>
          </a:xfrm>
          <a:prstGeom prst="rect">
            <a:avLst/>
          </a:prstGeom>
        </p:spPr>
      </p:pic>
      <p:pic>
        <p:nvPicPr>
          <p:cNvPr id="11" name="Slika 10" descr="Slika na kojoj se prikazuje stol, crtež&#10;&#10;Opis je automatski generiran">
            <a:extLst>
              <a:ext uri="{FF2B5EF4-FFF2-40B4-BE49-F238E27FC236}">
                <a16:creationId xmlns:a16="http://schemas.microsoft.com/office/drawing/2014/main" id="{319DAD36-DA79-4D01-A389-F8DD28EFD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04" y="5186806"/>
            <a:ext cx="1607622" cy="1065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44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614"/>
    </mc:Choice>
    <mc:Fallback>
      <p:transition spd="slow" advTm="313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Vrste tiskanih pločica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535"/>
            <a:ext cx="8258718" cy="53060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200" b="1" dirty="0"/>
              <a:t>Višeslojne</a:t>
            </a:r>
            <a:r>
              <a:rPr lang="hr-HR" sz="2200" dirty="0"/>
              <a:t> (multi-</a:t>
            </a:r>
            <a:r>
              <a:rPr lang="hr-HR" sz="2200" dirty="0" err="1"/>
              <a:t>layer</a:t>
            </a:r>
            <a:r>
              <a:rPr lang="hr-HR" sz="2200" dirty="0"/>
              <a:t>):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Pločica u više slojeva sa slojevima bakra između slojeva izolatora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Isključivo napredni računalni dizajn i strojna izrada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Sve može na puno manji prostor i puno gušće, ali…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Praktički nemoguća dijagnostika i popravak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Mogućnost javljanja parazitskih kapaciteta</a:t>
            </a:r>
            <a:br>
              <a:rPr lang="hr-HR" sz="2000" dirty="0"/>
            </a:br>
            <a:r>
              <a:rPr lang="hr-HR" sz="2000" dirty="0"/>
              <a:t>zbog blizine i mnoštva vodova itd.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Potrebno još naprednije računalno</a:t>
            </a:r>
            <a:br>
              <a:rPr lang="hr-HR" sz="2000" dirty="0"/>
            </a:br>
            <a:r>
              <a:rPr lang="hr-HR" sz="2000" dirty="0"/>
              <a:t>modeliranje da bi se to sve dizajniralo</a:t>
            </a:r>
            <a:br>
              <a:rPr lang="hr-HR" sz="2000" dirty="0"/>
            </a:br>
            <a:r>
              <a:rPr lang="hr-HR" sz="2000" dirty="0"/>
              <a:t>kako treba za potrebe osjetljive moderne</a:t>
            </a:r>
            <a:br>
              <a:rPr lang="hr-HR" sz="2000" dirty="0"/>
            </a:br>
            <a:r>
              <a:rPr lang="hr-HR" sz="2000" dirty="0"/>
              <a:t>elektronike</a:t>
            </a:r>
          </a:p>
          <a:p>
            <a:pPr lvl="1">
              <a:lnSpc>
                <a:spcPct val="110000"/>
              </a:lnSpc>
            </a:pPr>
            <a:endParaRPr lang="hr-HR" dirty="0"/>
          </a:p>
          <a:p>
            <a:endParaRPr lang="en-GB" sz="2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DE0D604-9103-4506-A9E2-490B8ECC1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15" y="4023719"/>
            <a:ext cx="5536335" cy="2222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59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652"/>
    </mc:Choice>
    <mc:Fallback>
      <p:transition spd="slow" advTm="34565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1.8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31.8|41.5|13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8|75.8|4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8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8|75.8|49.5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602</Words>
  <Application>Microsoft Office PowerPoint</Application>
  <PresentationFormat>Široki zaslon</PresentationFormat>
  <Paragraphs>61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Tiskane pločice (PCB)</vt:lpstr>
      <vt:lpstr>Uvod</vt:lpstr>
      <vt:lpstr>Materijali</vt:lpstr>
      <vt:lpstr>Postupci izrade</vt:lpstr>
      <vt:lpstr>Postupci izrade</vt:lpstr>
      <vt:lpstr>Vrste tiskanih pločica</vt:lpstr>
      <vt:lpstr>Vrste tiskanih pločica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Operacijsko pojačalo</dc:title>
  <dc:creator>Eugen Rožić</dc:creator>
  <cp:lastModifiedBy>Eugen Rožić</cp:lastModifiedBy>
  <cp:revision>1</cp:revision>
  <dcterms:created xsi:type="dcterms:W3CDTF">2020-03-30T09:11:22Z</dcterms:created>
  <dcterms:modified xsi:type="dcterms:W3CDTF">2020-05-29T16:50:30Z</dcterms:modified>
</cp:coreProperties>
</file>