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Action1.xml" ContentType="application/vnd.ms-office.inkAction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4" r:id="rId5"/>
    <p:sldId id="265" r:id="rId6"/>
    <p:sldId id="263" r:id="rId7"/>
    <p:sldId id="267" r:id="rId8"/>
    <p:sldId id="268" r:id="rId9"/>
    <p:sldId id="270" r:id="rId10"/>
    <p:sldId id="259" r:id="rId11"/>
    <p:sldId id="261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C85CB-48FA-4A0D-BD13-25A074C132B8}" v="7686" dt="2020-05-21T13:37:48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 Rožić" userId="d5fc8a2e-8ef8-4a69-bec5-89b728d76c4c" providerId="ADAL" clId="{C40C85CB-48FA-4A0D-BD13-25A074C132B8}"/>
    <pc:docChg chg="undo redo custSel mod addSld delSld modSld sldOrd">
      <pc:chgData name="Eugen Rožić" userId="d5fc8a2e-8ef8-4a69-bec5-89b728d76c4c" providerId="ADAL" clId="{C40C85CB-48FA-4A0D-BD13-25A074C132B8}" dt="2020-05-21T14:34:32.492" v="8791" actId="478"/>
      <pc:docMkLst>
        <pc:docMk/>
      </pc:docMkLst>
      <pc:sldChg chg="addSp delSp modSp modTransition delAnim modAnim">
        <pc:chgData name="Eugen Rožić" userId="d5fc8a2e-8ef8-4a69-bec5-89b728d76c4c" providerId="ADAL" clId="{C40C85CB-48FA-4A0D-BD13-25A074C132B8}" dt="2020-05-21T14:33:48.726" v="8766" actId="478"/>
        <pc:sldMkLst>
          <pc:docMk/>
          <pc:sldMk cId="2361572079" sldId="256"/>
        </pc:sldMkLst>
        <pc:spChg chg="mod">
          <ac:chgData name="Eugen Rožić" userId="d5fc8a2e-8ef8-4a69-bec5-89b728d76c4c" providerId="ADAL" clId="{C40C85CB-48FA-4A0D-BD13-25A074C132B8}" dt="2020-05-04T09:56:20.850" v="19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C40C85CB-48FA-4A0D-BD13-25A074C132B8}" dt="2020-05-04T09:56:49.307" v="92" actId="20577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C40C85CB-48FA-4A0D-BD13-25A074C132B8}" dt="2020-05-21T09:52:30.901" v="8722"/>
          <ac:picMkLst>
            <pc:docMk/>
            <pc:sldMk cId="2361572079" sldId="256"/>
            <ac:picMk id="5" creationId="{751518EA-8022-4FCD-B7F9-DD86AE6A0FA2}"/>
          </ac:picMkLst>
        </pc:picChg>
        <pc:picChg chg="add del mod">
          <ac:chgData name="Eugen Rožić" userId="d5fc8a2e-8ef8-4a69-bec5-89b728d76c4c" providerId="ADAL" clId="{C40C85CB-48FA-4A0D-BD13-25A074C132B8}" dt="2020-05-21T10:06:04.972" v="8724"/>
          <ac:picMkLst>
            <pc:docMk/>
            <pc:sldMk cId="2361572079" sldId="256"/>
            <ac:picMk id="6" creationId="{97E1A262-1553-4535-B1DD-521FC8CFEB9A}"/>
          </ac:picMkLst>
        </pc:picChg>
        <pc:picChg chg="add del mod">
          <ac:chgData name="Eugen Rožić" userId="d5fc8a2e-8ef8-4a69-bec5-89b728d76c4c" providerId="ADAL" clId="{C40C85CB-48FA-4A0D-BD13-25A074C132B8}" dt="2020-05-21T12:33:03.333" v="8733" actId="478"/>
          <ac:picMkLst>
            <pc:docMk/>
            <pc:sldMk cId="2361572079" sldId="256"/>
            <ac:picMk id="7" creationId="{315DBD94-074B-42A9-A4C9-2910DD1466B0}"/>
          </ac:picMkLst>
        </pc:picChg>
        <pc:picChg chg="add del mod">
          <ac:chgData name="Eugen Rožić" userId="d5fc8a2e-8ef8-4a69-bec5-89b728d76c4c" providerId="ADAL" clId="{C40C85CB-48FA-4A0D-BD13-25A074C132B8}" dt="2020-05-21T12:48:07.474" v="8762"/>
          <ac:picMkLst>
            <pc:docMk/>
            <pc:sldMk cId="2361572079" sldId="256"/>
            <ac:picMk id="8" creationId="{66927CB8-6F41-48AD-B7CD-8EF4873C4C58}"/>
          </ac:picMkLst>
        </pc:picChg>
        <pc:picChg chg="add del mod">
          <ac:chgData name="Eugen Rožić" userId="d5fc8a2e-8ef8-4a69-bec5-89b728d76c4c" providerId="ADAL" clId="{C40C85CB-48FA-4A0D-BD13-25A074C132B8}" dt="2020-05-21T12:48:45.684" v="8764"/>
          <ac:picMkLst>
            <pc:docMk/>
            <pc:sldMk cId="2361572079" sldId="256"/>
            <ac:picMk id="9" creationId="{C2F12661-3679-41E0-8AEA-B86ED2812FF1}"/>
          </ac:picMkLst>
        </pc:picChg>
        <pc:picChg chg="add del mod">
          <ac:chgData name="Eugen Rožić" userId="d5fc8a2e-8ef8-4a69-bec5-89b728d76c4c" providerId="ADAL" clId="{C40C85CB-48FA-4A0D-BD13-25A074C132B8}" dt="2020-05-21T14:33:48.726" v="8766" actId="478"/>
          <ac:picMkLst>
            <pc:docMk/>
            <pc:sldMk cId="2361572079" sldId="256"/>
            <ac:picMk id="10" creationId="{BADAA21B-EAFD-47FA-A790-73A16F13EFC7}"/>
          </ac:picMkLst>
        </pc:picChg>
      </pc:sldChg>
      <pc:sldChg chg="addSp delSp modSp modTransition delAnim modAnim">
        <pc:chgData name="Eugen Rožić" userId="d5fc8a2e-8ef8-4a69-bec5-89b728d76c4c" providerId="ADAL" clId="{C40C85CB-48FA-4A0D-BD13-25A074C132B8}" dt="2020-05-21T14:33:52.533" v="8768" actId="478"/>
        <pc:sldMkLst>
          <pc:docMk/>
          <pc:sldMk cId="2359218220" sldId="258"/>
        </pc:sldMkLst>
        <pc:spChg chg="mod">
          <ac:chgData name="Eugen Rožić" userId="d5fc8a2e-8ef8-4a69-bec5-89b728d76c4c" providerId="ADAL" clId="{C40C85CB-48FA-4A0D-BD13-25A074C132B8}" dt="2020-05-04T09:57:36.539" v="122" actId="20577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35:05.132" v="8306" actId="20577"/>
          <ac:spMkLst>
            <pc:docMk/>
            <pc:sldMk cId="2359218220" sldId="258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4T09:57:08.506" v="95" actId="478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C40C85CB-48FA-4A0D-BD13-25A074C132B8}" dt="2020-05-21T10:06:04.972" v="8724"/>
          <ac:picMkLst>
            <pc:docMk/>
            <pc:sldMk cId="2359218220" sldId="258"/>
            <ac:picMk id="5" creationId="{DD3B6786-5C3F-48A8-9552-7C84ABA5940A}"/>
          </ac:picMkLst>
        </pc:picChg>
        <pc:picChg chg="add del mod">
          <ac:chgData name="Eugen Rožić" userId="d5fc8a2e-8ef8-4a69-bec5-89b728d76c4c" providerId="ADAL" clId="{C40C85CB-48FA-4A0D-BD13-25A074C132B8}" dt="2020-05-21T11:03:29.146" v="8726" actId="478"/>
          <ac:picMkLst>
            <pc:docMk/>
            <pc:sldMk cId="2359218220" sldId="258"/>
            <ac:picMk id="6" creationId="{569C0544-D259-4EBC-AC68-B3965472846E}"/>
          </ac:picMkLst>
        </pc:picChg>
        <pc:picChg chg="add del mod">
          <ac:chgData name="Eugen Rožić" userId="d5fc8a2e-8ef8-4a69-bec5-89b728d76c4c" providerId="ADAL" clId="{C40C85CB-48FA-4A0D-BD13-25A074C132B8}" dt="2020-05-21T12:33:05.434" v="8734" actId="478"/>
          <ac:picMkLst>
            <pc:docMk/>
            <pc:sldMk cId="2359218220" sldId="258"/>
            <ac:picMk id="8" creationId="{A8C56713-3DA5-4050-AFB5-56EB6A421056}"/>
          </ac:picMkLst>
        </pc:picChg>
        <pc:picChg chg="add del mod">
          <ac:chgData name="Eugen Rožić" userId="d5fc8a2e-8ef8-4a69-bec5-89b728d76c4c" providerId="ADAL" clId="{C40C85CB-48FA-4A0D-BD13-25A074C132B8}" dt="2020-05-21T14:33:52.533" v="8768" actId="478"/>
          <ac:picMkLst>
            <pc:docMk/>
            <pc:sldMk cId="2359218220" sldId="258"/>
            <ac:picMk id="10" creationId="{3DEFBFC0-50B7-4D8D-846B-5BBFC614FCB3}"/>
          </ac:picMkLst>
        </pc:picChg>
        <pc:inkChg chg="add del">
          <ac:chgData name="Eugen Rožić" userId="d5fc8a2e-8ef8-4a69-bec5-89b728d76c4c" providerId="ADAL" clId="{C40C85CB-48FA-4A0D-BD13-25A074C132B8}" dt="2020-05-21T10:06:04.972" v="8724"/>
          <ac:inkMkLst>
            <pc:docMk/>
            <pc:sldMk cId="2359218220" sldId="258"/>
            <ac:inkMk id="4" creationId="{92A4D2A4-177B-426F-BB1E-EACE846F16C9}"/>
          </ac:inkMkLst>
        </pc:inkChg>
        <pc:inkChg chg="add del">
          <ac:chgData name="Eugen Rožić" userId="d5fc8a2e-8ef8-4a69-bec5-89b728d76c4c" providerId="ADAL" clId="{C40C85CB-48FA-4A0D-BD13-25A074C132B8}" dt="2020-05-21T12:33:06.501" v="8735" actId="478"/>
          <ac:inkMkLst>
            <pc:docMk/>
            <pc:sldMk cId="2359218220" sldId="258"/>
            <ac:inkMk id="7" creationId="{798C0508-D054-4562-9752-E33444468D4A}"/>
          </ac:inkMkLst>
        </pc:inkChg>
        <pc:inkChg chg="add del">
          <ac:chgData name="Eugen Rožić" userId="d5fc8a2e-8ef8-4a69-bec5-89b728d76c4c" providerId="ADAL" clId="{C40C85CB-48FA-4A0D-BD13-25A074C132B8}" dt="2020-05-21T14:33:51.541" v="8767" actId="478"/>
          <ac:inkMkLst>
            <pc:docMk/>
            <pc:sldMk cId="2359218220" sldId="258"/>
            <ac:inkMk id="9" creationId="{DD9E863B-217A-4A5A-A233-8EF631FC1501}"/>
          </ac:inkMkLst>
        </pc:inkChg>
      </pc:sldChg>
      <pc:sldChg chg="addSp delSp modSp add del modTransition delAnim modAnim">
        <pc:chgData name="Eugen Rožić" userId="d5fc8a2e-8ef8-4a69-bec5-89b728d76c4c" providerId="ADAL" clId="{C40C85CB-48FA-4A0D-BD13-25A074C132B8}" dt="2020-05-21T14:34:22.483" v="8785" actId="478"/>
        <pc:sldMkLst>
          <pc:docMk/>
          <pc:sldMk cId="1096152895" sldId="259"/>
        </pc:sldMkLst>
        <pc:spChg chg="mod">
          <ac:chgData name="Eugen Rožić" userId="d5fc8a2e-8ef8-4a69-bec5-89b728d76c4c" providerId="ADAL" clId="{C40C85CB-48FA-4A0D-BD13-25A074C132B8}" dt="2020-05-05T16:09:10.167" v="8719" actId="20577"/>
          <ac:spMkLst>
            <pc:docMk/>
            <pc:sldMk cId="1096152895" sldId="259"/>
            <ac:spMk id="2" creationId="{51D0CF69-9812-407A-8B2C-61CDEA38AA3E}"/>
          </ac:spMkLst>
        </pc:spChg>
        <pc:picChg chg="add del mod">
          <ac:chgData name="Eugen Rožić" userId="d5fc8a2e-8ef8-4a69-bec5-89b728d76c4c" providerId="ADAL" clId="{C40C85CB-48FA-4A0D-BD13-25A074C132B8}" dt="2020-05-21T11:42:14.938" v="8731"/>
          <ac:picMkLst>
            <pc:docMk/>
            <pc:sldMk cId="1096152895" sldId="259"/>
            <ac:picMk id="4" creationId="{67CEB5A0-C1E1-4970-91C4-F97CCA753A52}"/>
          </ac:picMkLst>
        </pc:picChg>
        <pc:picChg chg="add del mod">
          <ac:chgData name="Eugen Rožić" userId="d5fc8a2e-8ef8-4a69-bec5-89b728d76c4c" providerId="ADAL" clId="{C40C85CB-48FA-4A0D-BD13-25A074C132B8}" dt="2020-05-21T12:46:19.389" v="8754" actId="478"/>
          <ac:picMkLst>
            <pc:docMk/>
            <pc:sldMk cId="1096152895" sldId="259"/>
            <ac:picMk id="6" creationId="{F4132A55-3B7E-4098-AA4E-0C4060502F3A}"/>
          </ac:picMkLst>
        </pc:picChg>
        <pc:picChg chg="add del mod">
          <ac:chgData name="Eugen Rožić" userId="d5fc8a2e-8ef8-4a69-bec5-89b728d76c4c" providerId="ADAL" clId="{C40C85CB-48FA-4A0D-BD13-25A074C132B8}" dt="2020-05-21T14:34:22.483" v="8785" actId="478"/>
          <ac:picMkLst>
            <pc:docMk/>
            <pc:sldMk cId="1096152895" sldId="259"/>
            <ac:picMk id="8" creationId="{30300B07-67C1-4DA5-8B18-442105E67E0C}"/>
          </ac:picMkLst>
        </pc:picChg>
        <pc:inkChg chg="add del">
          <ac:chgData name="Eugen Rožić" userId="d5fc8a2e-8ef8-4a69-bec5-89b728d76c4c" providerId="ADAL" clId="{C40C85CB-48FA-4A0D-BD13-25A074C132B8}" dt="2020-05-21T11:42:14.938" v="8731"/>
          <ac:inkMkLst>
            <pc:docMk/>
            <pc:sldMk cId="1096152895" sldId="259"/>
            <ac:inkMk id="3" creationId="{D8764115-BD72-4EBC-A474-AF26B3E84D79}"/>
          </ac:inkMkLst>
        </pc:inkChg>
        <pc:inkChg chg="add del">
          <ac:chgData name="Eugen Rožić" userId="d5fc8a2e-8ef8-4a69-bec5-89b728d76c4c" providerId="ADAL" clId="{C40C85CB-48FA-4A0D-BD13-25A074C132B8}" dt="2020-05-21T12:46:18.788" v="8753" actId="478"/>
          <ac:inkMkLst>
            <pc:docMk/>
            <pc:sldMk cId="1096152895" sldId="259"/>
            <ac:inkMk id="5" creationId="{0EBE1A32-CE50-4582-943B-31D898806878}"/>
          </ac:inkMkLst>
        </pc:inkChg>
        <pc:inkChg chg="add del">
          <ac:chgData name="Eugen Rožić" userId="d5fc8a2e-8ef8-4a69-bec5-89b728d76c4c" providerId="ADAL" clId="{C40C85CB-48FA-4A0D-BD13-25A074C132B8}" dt="2020-05-21T14:34:21.833" v="8784" actId="478"/>
          <ac:inkMkLst>
            <pc:docMk/>
            <pc:sldMk cId="1096152895" sldId="259"/>
            <ac:inkMk id="7" creationId="{E1B09091-ED84-4465-91A5-689BBA01DAE4}"/>
          </ac:inkMkLst>
        </pc:inkChg>
      </pc:sldChg>
      <pc:sldChg chg="addSp delSp modSp add del modTransition delAnim modAnim">
        <pc:chgData name="Eugen Rožić" userId="d5fc8a2e-8ef8-4a69-bec5-89b728d76c4c" providerId="ADAL" clId="{C40C85CB-48FA-4A0D-BD13-25A074C132B8}" dt="2020-05-21T14:34:28.820" v="8789" actId="478"/>
        <pc:sldMkLst>
          <pc:docMk/>
          <pc:sldMk cId="3079856808" sldId="260"/>
        </pc:sldMkLst>
        <pc:spChg chg="mod">
          <ac:chgData name="Eugen Rožić" userId="d5fc8a2e-8ef8-4a69-bec5-89b728d76c4c" providerId="ADAL" clId="{C40C85CB-48FA-4A0D-BD13-25A074C132B8}" dt="2020-05-05T16:09:04.154" v="8717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C40C85CB-48FA-4A0D-BD13-25A074C132B8}" dt="2020-05-05T16:08:31.963" v="8691" actId="27636"/>
          <ac:spMkLst>
            <pc:docMk/>
            <pc:sldMk cId="3079856808" sldId="260"/>
            <ac:spMk id="3" creationId="{43D2DAAA-A122-4F82-A27A-F36B35641555}"/>
          </ac:spMkLst>
        </pc:spChg>
        <pc:picChg chg="add del mod">
          <ac:chgData name="Eugen Rožić" userId="d5fc8a2e-8ef8-4a69-bec5-89b728d76c4c" providerId="ADAL" clId="{C40C85CB-48FA-4A0D-BD13-25A074C132B8}" dt="2020-05-21T12:46:27.335" v="8758" actId="478"/>
          <ac:picMkLst>
            <pc:docMk/>
            <pc:sldMk cId="3079856808" sldId="260"/>
            <ac:picMk id="6" creationId="{57048770-EEAA-489D-B9BD-F9D7F6C737EA}"/>
          </ac:picMkLst>
        </pc:picChg>
        <pc:picChg chg="add del mod">
          <ac:chgData name="Eugen Rožić" userId="d5fc8a2e-8ef8-4a69-bec5-89b728d76c4c" providerId="ADAL" clId="{C40C85CB-48FA-4A0D-BD13-25A074C132B8}" dt="2020-05-21T14:34:28.820" v="8789" actId="478"/>
          <ac:picMkLst>
            <pc:docMk/>
            <pc:sldMk cId="3079856808" sldId="260"/>
            <ac:picMk id="8" creationId="{EDCE5EBD-9DAC-40C4-B063-609E366009EF}"/>
          </ac:picMkLst>
        </pc:picChg>
        <pc:inkChg chg="add del">
          <ac:chgData name="Eugen Rožić" userId="d5fc8a2e-8ef8-4a69-bec5-89b728d76c4c" providerId="ADAL" clId="{C40C85CB-48FA-4A0D-BD13-25A074C132B8}" dt="2020-05-21T12:46:25.775" v="8757" actId="478"/>
          <ac:inkMkLst>
            <pc:docMk/>
            <pc:sldMk cId="3079856808" sldId="260"/>
            <ac:inkMk id="4" creationId="{5D5E4A26-8883-43E8-9D34-F5EA3E8A4335}"/>
          </ac:inkMkLst>
        </pc:inkChg>
        <pc:inkChg chg="add del">
          <ac:chgData name="Eugen Rožić" userId="d5fc8a2e-8ef8-4a69-bec5-89b728d76c4c" providerId="ADAL" clId="{C40C85CB-48FA-4A0D-BD13-25A074C132B8}" dt="2020-05-21T14:34:28.002" v="8788" actId="478"/>
          <ac:inkMkLst>
            <pc:docMk/>
            <pc:sldMk cId="3079856808" sldId="260"/>
            <ac:inkMk id="7" creationId="{C6C381A4-B3BD-4DCE-997C-CBA1CC71908D}"/>
          </ac:inkMkLst>
        </pc:inkChg>
      </pc:sldChg>
      <pc:sldChg chg="addSp delSp modSp add del modTransition delAnim modAnim">
        <pc:chgData name="Eugen Rožić" userId="d5fc8a2e-8ef8-4a69-bec5-89b728d76c4c" providerId="ADAL" clId="{C40C85CB-48FA-4A0D-BD13-25A074C132B8}" dt="2020-05-21T14:34:25.599" v="8787" actId="478"/>
        <pc:sldMkLst>
          <pc:docMk/>
          <pc:sldMk cId="3139534896" sldId="261"/>
        </pc:sldMkLst>
        <pc:spChg chg="mod">
          <ac:chgData name="Eugen Rožić" userId="d5fc8a2e-8ef8-4a69-bec5-89b728d76c4c" providerId="ADAL" clId="{C40C85CB-48FA-4A0D-BD13-25A074C132B8}" dt="2020-05-05T16:09:07.357" v="8718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C40C85CB-48FA-4A0D-BD13-25A074C132B8}" dt="2020-05-05T16:03:27.091" v="8646" actId="20577"/>
          <ac:spMkLst>
            <pc:docMk/>
            <pc:sldMk cId="3139534896" sldId="261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C40C85CB-48FA-4A0D-BD13-25A074C132B8}" dt="2020-05-21T11:41:57.755" v="8730"/>
          <ac:picMkLst>
            <pc:docMk/>
            <pc:sldMk cId="3139534896" sldId="261"/>
            <ac:picMk id="3" creationId="{FCDAFF95-28C5-445C-B445-F18D772E7D68}"/>
          </ac:picMkLst>
        </pc:picChg>
        <pc:picChg chg="add del mod">
          <ac:chgData name="Eugen Rožić" userId="d5fc8a2e-8ef8-4a69-bec5-89b728d76c4c" providerId="ADAL" clId="{C40C85CB-48FA-4A0D-BD13-25A074C132B8}" dt="2020-05-21T12:46:22.625" v="8756" actId="478"/>
          <ac:picMkLst>
            <pc:docMk/>
            <pc:sldMk cId="3139534896" sldId="261"/>
            <ac:picMk id="6" creationId="{2622733E-E356-4386-A434-829EC5552272}"/>
          </ac:picMkLst>
        </pc:picChg>
        <pc:picChg chg="add del mod">
          <ac:chgData name="Eugen Rožić" userId="d5fc8a2e-8ef8-4a69-bec5-89b728d76c4c" providerId="ADAL" clId="{C40C85CB-48FA-4A0D-BD13-25A074C132B8}" dt="2020-05-21T14:34:25.599" v="8787" actId="478"/>
          <ac:picMkLst>
            <pc:docMk/>
            <pc:sldMk cId="3139534896" sldId="261"/>
            <ac:picMk id="8" creationId="{01F237F0-A00E-492E-9FB7-A5475EAA23B2}"/>
          </ac:picMkLst>
        </pc:picChg>
        <pc:inkChg chg="add del">
          <ac:chgData name="Eugen Rožić" userId="d5fc8a2e-8ef8-4a69-bec5-89b728d76c4c" providerId="ADAL" clId="{C40C85CB-48FA-4A0D-BD13-25A074C132B8}" dt="2020-05-21T12:46:21.754" v="8755" actId="478"/>
          <ac:inkMkLst>
            <pc:docMk/>
            <pc:sldMk cId="3139534896" sldId="261"/>
            <ac:inkMk id="5" creationId="{47F1AC7E-CD7A-40DD-9761-DA368174D746}"/>
          </ac:inkMkLst>
        </pc:inkChg>
        <pc:inkChg chg="add del">
          <ac:chgData name="Eugen Rožić" userId="d5fc8a2e-8ef8-4a69-bec5-89b728d76c4c" providerId="ADAL" clId="{C40C85CB-48FA-4A0D-BD13-25A074C132B8}" dt="2020-05-21T14:34:24.846" v="8786" actId="478"/>
          <ac:inkMkLst>
            <pc:docMk/>
            <pc:sldMk cId="3139534896" sldId="261"/>
            <ac:inkMk id="7" creationId="{D51773E2-6C91-440C-A267-964A4E8C3D56}"/>
          </ac:inkMkLst>
        </pc:inkChg>
      </pc:sldChg>
      <pc:sldChg chg="addSp delSp modSp add del modTransition delAnim">
        <pc:chgData name="Eugen Rožić" userId="d5fc8a2e-8ef8-4a69-bec5-89b728d76c4c" providerId="ADAL" clId="{C40C85CB-48FA-4A0D-BD13-25A074C132B8}" dt="2020-05-21T14:34:32.492" v="8791" actId="478"/>
        <pc:sldMkLst>
          <pc:docMk/>
          <pc:sldMk cId="4214280032" sldId="262"/>
        </pc:sldMkLst>
        <pc:spChg chg="mod">
          <ac:chgData name="Eugen Rožić" userId="d5fc8a2e-8ef8-4a69-bec5-89b728d76c4c" providerId="ADAL" clId="{C40C85CB-48FA-4A0D-BD13-25A074C132B8}" dt="2020-05-05T16:08:47.696" v="8700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C40C85CB-48FA-4A0D-BD13-25A074C132B8}" dt="2020-05-05T16:05:37.586" v="8681" actId="27636"/>
          <ac:spMkLst>
            <pc:docMk/>
            <pc:sldMk cId="4214280032" sldId="262"/>
            <ac:spMk id="3" creationId="{831BED9E-2B6F-4E52-B36C-1B44045B62ED}"/>
          </ac:spMkLst>
        </pc:spChg>
        <pc:picChg chg="add del mod">
          <ac:chgData name="Eugen Rožić" userId="d5fc8a2e-8ef8-4a69-bec5-89b728d76c4c" providerId="ADAL" clId="{C40C85CB-48FA-4A0D-BD13-25A074C132B8}" dt="2020-05-21T12:46:51.444" v="8760" actId="478"/>
          <ac:picMkLst>
            <pc:docMk/>
            <pc:sldMk cId="4214280032" sldId="262"/>
            <ac:picMk id="6" creationId="{19A70F47-0488-4236-BA27-51F2E8713B8A}"/>
          </ac:picMkLst>
        </pc:picChg>
        <pc:picChg chg="add del mod">
          <ac:chgData name="Eugen Rožić" userId="d5fc8a2e-8ef8-4a69-bec5-89b728d76c4c" providerId="ADAL" clId="{C40C85CB-48FA-4A0D-BD13-25A074C132B8}" dt="2020-05-21T14:34:32.492" v="8791" actId="478"/>
          <ac:picMkLst>
            <pc:docMk/>
            <pc:sldMk cId="4214280032" sldId="262"/>
            <ac:picMk id="9" creationId="{7D024AF5-1EEB-4BCD-9C62-8A98F09568C0}"/>
          </ac:picMkLst>
        </pc:picChg>
        <pc:inkChg chg="add del">
          <ac:chgData name="Eugen Rožić" userId="d5fc8a2e-8ef8-4a69-bec5-89b728d76c4c" providerId="ADAL" clId="{C40C85CB-48FA-4A0D-BD13-25A074C132B8}" dt="2020-05-21T12:46:49.961" v="8759" actId="478"/>
          <ac:inkMkLst>
            <pc:docMk/>
            <pc:sldMk cId="4214280032" sldId="262"/>
            <ac:inkMk id="4" creationId="{F45DEF06-8CAF-47FE-885B-BE87AC3A1410}"/>
          </ac:inkMkLst>
        </pc:inkChg>
        <pc:inkChg chg="add del">
          <ac:chgData name="Eugen Rožić" userId="d5fc8a2e-8ef8-4a69-bec5-89b728d76c4c" providerId="ADAL" clId="{C40C85CB-48FA-4A0D-BD13-25A074C132B8}" dt="2020-05-21T14:34:31.676" v="8790" actId="478"/>
          <ac:inkMkLst>
            <pc:docMk/>
            <pc:sldMk cId="4214280032" sldId="262"/>
            <ac:inkMk id="8" creationId="{DA0CDA15-E5AA-437F-946F-2F70660D84EB}"/>
          </ac:inkMkLst>
        </pc:inkChg>
      </pc:sldChg>
      <pc:sldChg chg="addSp delSp modSp add ord modTransition delAnim modAnim">
        <pc:chgData name="Eugen Rožić" userId="d5fc8a2e-8ef8-4a69-bec5-89b728d76c4c" providerId="ADAL" clId="{C40C85CB-48FA-4A0D-BD13-25A074C132B8}" dt="2020-05-21T14:34:05.272" v="8776" actId="478"/>
        <pc:sldMkLst>
          <pc:docMk/>
          <pc:sldMk cId="2641000032" sldId="263"/>
        </pc:sldMkLst>
        <pc:spChg chg="mod">
          <ac:chgData name="Eugen Rožić" userId="d5fc8a2e-8ef8-4a69-bec5-89b728d76c4c" providerId="ADAL" clId="{C40C85CB-48FA-4A0D-BD13-25A074C132B8}" dt="2020-05-05T12:09:18.560" v="4617" actId="20577"/>
          <ac:spMkLst>
            <pc:docMk/>
            <pc:sldMk cId="2641000032" sldId="263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20:41.668" v="6962" actId="20577"/>
          <ac:spMkLst>
            <pc:docMk/>
            <pc:sldMk cId="2641000032" sldId="263"/>
            <ac:spMk id="3" creationId="{C38F1908-8F80-43EF-B477-B1269BA66F6C}"/>
          </ac:spMkLst>
        </pc:spChg>
        <pc:picChg chg="add mod">
          <ac:chgData name="Eugen Rožić" userId="d5fc8a2e-8ef8-4a69-bec5-89b728d76c4c" providerId="ADAL" clId="{C40C85CB-48FA-4A0D-BD13-25A074C132B8}" dt="2020-05-05T12:36:15.197" v="5179" actId="1076"/>
          <ac:picMkLst>
            <pc:docMk/>
            <pc:sldMk cId="2641000032" sldId="263"/>
            <ac:picMk id="4" creationId="{117ECA52-CEC1-4398-85A1-CC5080ACEE9E}"/>
          </ac:picMkLst>
        </pc:picChg>
        <pc:picChg chg="add mod">
          <ac:chgData name="Eugen Rožić" userId="d5fc8a2e-8ef8-4a69-bec5-89b728d76c4c" providerId="ADAL" clId="{C40C85CB-48FA-4A0D-BD13-25A074C132B8}" dt="2020-05-05T12:30:42.334" v="4955" actId="14100"/>
          <ac:picMkLst>
            <pc:docMk/>
            <pc:sldMk cId="2641000032" sldId="263"/>
            <ac:picMk id="5" creationId="{ECEC38C0-3CC1-4B95-84BD-9074EE8FCE86}"/>
          </ac:picMkLst>
        </pc:picChg>
        <pc:picChg chg="add del mod">
          <ac:chgData name="Eugen Rožić" userId="d5fc8a2e-8ef8-4a69-bec5-89b728d76c4c" providerId="ADAL" clId="{C40C85CB-48FA-4A0D-BD13-25A074C132B8}" dt="2020-05-21T12:45:43.054" v="8743" actId="478"/>
          <ac:picMkLst>
            <pc:docMk/>
            <pc:sldMk cId="2641000032" sldId="263"/>
            <ac:picMk id="7" creationId="{5886ABC5-9BD4-4326-BAE9-EB2E8EB8E50A}"/>
          </ac:picMkLst>
        </pc:picChg>
        <pc:picChg chg="add del mod">
          <ac:chgData name="Eugen Rožić" userId="d5fc8a2e-8ef8-4a69-bec5-89b728d76c4c" providerId="ADAL" clId="{C40C85CB-48FA-4A0D-BD13-25A074C132B8}" dt="2020-05-21T14:34:05.272" v="8776" actId="478"/>
          <ac:picMkLst>
            <pc:docMk/>
            <pc:sldMk cId="2641000032" sldId="263"/>
            <ac:picMk id="9" creationId="{AE4A2110-52BB-4DDF-A522-C3CF33EEAD0C}"/>
          </ac:picMkLst>
        </pc:picChg>
        <pc:inkChg chg="add del">
          <ac:chgData name="Eugen Rožić" userId="d5fc8a2e-8ef8-4a69-bec5-89b728d76c4c" providerId="ADAL" clId="{C40C85CB-48FA-4A0D-BD13-25A074C132B8}" dt="2020-05-21T12:45:41.270" v="8742" actId="478"/>
          <ac:inkMkLst>
            <pc:docMk/>
            <pc:sldMk cId="2641000032" sldId="263"/>
            <ac:inkMk id="6" creationId="{F08321CE-C82E-42DA-96E8-6FD78DE9DA45}"/>
          </ac:inkMkLst>
        </pc:inkChg>
        <pc:inkChg chg="add del">
          <ac:chgData name="Eugen Rožić" userId="d5fc8a2e-8ef8-4a69-bec5-89b728d76c4c" providerId="ADAL" clId="{C40C85CB-48FA-4A0D-BD13-25A074C132B8}" dt="2020-05-21T14:34:04.295" v="8775" actId="478"/>
          <ac:inkMkLst>
            <pc:docMk/>
            <pc:sldMk cId="2641000032" sldId="263"/>
            <ac:inkMk id="8" creationId="{8D71A91C-30C2-44BC-BDC2-C3C6B40B3BF4}"/>
          </ac:inkMkLst>
        </pc:inkChg>
      </pc:sldChg>
      <pc:sldChg chg="addSp delSp modSp add modTransition delAnim modAnim">
        <pc:chgData name="Eugen Rožić" userId="d5fc8a2e-8ef8-4a69-bec5-89b728d76c4c" providerId="ADAL" clId="{C40C85CB-48FA-4A0D-BD13-25A074C132B8}" dt="2020-05-21T14:33:59.272" v="8772" actId="478"/>
        <pc:sldMkLst>
          <pc:docMk/>
          <pc:sldMk cId="3183065517" sldId="264"/>
        </pc:sldMkLst>
        <pc:spChg chg="mod">
          <ac:chgData name="Eugen Rožić" userId="d5fc8a2e-8ef8-4a69-bec5-89b728d76c4c" providerId="ADAL" clId="{C40C85CB-48FA-4A0D-BD13-25A074C132B8}" dt="2020-05-05T09:21:00.331" v="178" actId="20577"/>
          <ac:spMkLst>
            <pc:docMk/>
            <pc:sldMk cId="3183065517" sldId="264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20:08.362" v="6949" actId="113"/>
          <ac:spMkLst>
            <pc:docMk/>
            <pc:sldMk cId="3183065517" sldId="264"/>
            <ac:spMk id="3" creationId="{C38F1908-8F80-43EF-B477-B1269BA66F6C}"/>
          </ac:spMkLst>
        </pc:spChg>
        <pc:spChg chg="add del mod">
          <ac:chgData name="Eugen Rožić" userId="d5fc8a2e-8ef8-4a69-bec5-89b728d76c4c" providerId="ADAL" clId="{C40C85CB-48FA-4A0D-BD13-25A074C132B8}" dt="2020-05-05T09:45:51.145" v="1806" actId="478"/>
          <ac:spMkLst>
            <pc:docMk/>
            <pc:sldMk cId="3183065517" sldId="264"/>
            <ac:spMk id="6" creationId="{B3DDC23E-6D9C-4750-8D23-846B180A21DE}"/>
          </ac:spMkLst>
        </pc:spChg>
        <pc:spChg chg="add del mod">
          <ac:chgData name="Eugen Rožić" userId="d5fc8a2e-8ef8-4a69-bec5-89b728d76c4c" providerId="ADAL" clId="{C40C85CB-48FA-4A0D-BD13-25A074C132B8}" dt="2020-05-05T10:05:51.053" v="2120" actId="478"/>
          <ac:spMkLst>
            <pc:docMk/>
            <pc:sldMk cId="3183065517" sldId="264"/>
            <ac:spMk id="7" creationId="{B87AD880-F85A-4C6C-8800-A215DB73378E}"/>
          </ac:spMkLst>
        </pc:spChg>
        <pc:spChg chg="add del mod">
          <ac:chgData name="Eugen Rožić" userId="d5fc8a2e-8ef8-4a69-bec5-89b728d76c4c" providerId="ADAL" clId="{C40C85CB-48FA-4A0D-BD13-25A074C132B8}" dt="2020-05-05T13:14:47.978" v="6855" actId="478"/>
          <ac:spMkLst>
            <pc:docMk/>
            <pc:sldMk cId="3183065517" sldId="264"/>
            <ac:spMk id="8" creationId="{5A483FCA-A057-4730-A6CF-DD5F398E11D3}"/>
          </ac:spMkLst>
        </pc:spChg>
        <pc:spChg chg="add del mod">
          <ac:chgData name="Eugen Rožić" userId="d5fc8a2e-8ef8-4a69-bec5-89b728d76c4c" providerId="ADAL" clId="{C40C85CB-48FA-4A0D-BD13-25A074C132B8}" dt="2020-05-05T09:57:07.066" v="1932" actId="478"/>
          <ac:spMkLst>
            <pc:docMk/>
            <pc:sldMk cId="3183065517" sldId="264"/>
            <ac:spMk id="9" creationId="{9554BA0E-4CDE-4B63-9E34-3BE63F70101B}"/>
          </ac:spMkLst>
        </pc:spChg>
        <pc:spChg chg="add del mod">
          <ac:chgData name="Eugen Rožić" userId="d5fc8a2e-8ef8-4a69-bec5-89b728d76c4c" providerId="ADAL" clId="{C40C85CB-48FA-4A0D-BD13-25A074C132B8}" dt="2020-05-05T10:09:57.701" v="2252" actId="478"/>
          <ac:spMkLst>
            <pc:docMk/>
            <pc:sldMk cId="3183065517" sldId="264"/>
            <ac:spMk id="10" creationId="{AB3E7292-03D7-4C52-B92D-E6C021E635D1}"/>
          </ac:spMkLst>
        </pc:spChg>
        <pc:spChg chg="add del mod">
          <ac:chgData name="Eugen Rožić" userId="d5fc8a2e-8ef8-4a69-bec5-89b728d76c4c" providerId="ADAL" clId="{C40C85CB-48FA-4A0D-BD13-25A074C132B8}" dt="2020-05-05T10:09:57.701" v="2252" actId="478"/>
          <ac:spMkLst>
            <pc:docMk/>
            <pc:sldMk cId="3183065517" sldId="264"/>
            <ac:spMk id="11" creationId="{07C97606-1C31-4A3E-A7EB-1698B582419E}"/>
          </ac:spMkLst>
        </pc:spChg>
        <pc:spChg chg="add del mod">
          <ac:chgData name="Eugen Rožić" userId="d5fc8a2e-8ef8-4a69-bec5-89b728d76c4c" providerId="ADAL" clId="{C40C85CB-48FA-4A0D-BD13-25A074C132B8}" dt="2020-05-05T10:01:39.320" v="2057"/>
          <ac:spMkLst>
            <pc:docMk/>
            <pc:sldMk cId="3183065517" sldId="264"/>
            <ac:spMk id="12" creationId="{64B94158-5C75-470C-BF5D-65D945C4E427}"/>
          </ac:spMkLst>
        </pc:spChg>
        <pc:spChg chg="add del mod">
          <ac:chgData name="Eugen Rožić" userId="d5fc8a2e-8ef8-4a69-bec5-89b728d76c4c" providerId="ADAL" clId="{C40C85CB-48FA-4A0D-BD13-25A074C132B8}" dt="2020-05-05T13:14:47.978" v="6855" actId="478"/>
          <ac:spMkLst>
            <pc:docMk/>
            <pc:sldMk cId="3183065517" sldId="264"/>
            <ac:spMk id="13" creationId="{25D27416-D851-45C7-87EF-13EEE6083F76}"/>
          </ac:spMkLst>
        </pc:spChg>
        <pc:spChg chg="add del mod">
          <ac:chgData name="Eugen Rožić" userId="d5fc8a2e-8ef8-4a69-bec5-89b728d76c4c" providerId="ADAL" clId="{C40C85CB-48FA-4A0D-BD13-25A074C132B8}" dt="2020-05-05T10:08:01.261" v="2201" actId="478"/>
          <ac:spMkLst>
            <pc:docMk/>
            <pc:sldMk cId="3183065517" sldId="264"/>
            <ac:spMk id="14" creationId="{9AA71E6B-C629-4EA6-9119-B45D86FEE103}"/>
          </ac:spMkLst>
        </pc:spChg>
        <pc:spChg chg="add mod">
          <ac:chgData name="Eugen Rožić" userId="d5fc8a2e-8ef8-4a69-bec5-89b728d76c4c" providerId="ADAL" clId="{C40C85CB-48FA-4A0D-BD13-25A074C132B8}" dt="2020-05-05T13:16:56.189" v="6914" actId="1076"/>
          <ac:spMkLst>
            <pc:docMk/>
            <pc:sldMk cId="3183065517" sldId="264"/>
            <ac:spMk id="15" creationId="{FA13B26A-5BAB-4333-AA73-0FD396D3D65B}"/>
          </ac:spMkLst>
        </pc:spChg>
        <pc:spChg chg="add mod">
          <ac:chgData name="Eugen Rožić" userId="d5fc8a2e-8ef8-4a69-bec5-89b728d76c4c" providerId="ADAL" clId="{C40C85CB-48FA-4A0D-BD13-25A074C132B8}" dt="2020-05-05T13:16:56.189" v="6914" actId="1076"/>
          <ac:spMkLst>
            <pc:docMk/>
            <pc:sldMk cId="3183065517" sldId="264"/>
            <ac:spMk id="16" creationId="{0DB2FBD9-55B0-4D98-9016-9269D87E788F}"/>
          </ac:spMkLst>
        </pc:spChg>
        <pc:spChg chg="add del mod">
          <ac:chgData name="Eugen Rožić" userId="d5fc8a2e-8ef8-4a69-bec5-89b728d76c4c" providerId="ADAL" clId="{C40C85CB-48FA-4A0D-BD13-25A074C132B8}" dt="2020-05-05T13:14:42.860" v="6854" actId="478"/>
          <ac:spMkLst>
            <pc:docMk/>
            <pc:sldMk cId="3183065517" sldId="264"/>
            <ac:spMk id="17" creationId="{77F03323-FAF7-4BA1-B007-157C79950E0E}"/>
          </ac:spMkLst>
        </pc:spChg>
        <pc:spChg chg="add mod">
          <ac:chgData name="Eugen Rožić" userId="d5fc8a2e-8ef8-4a69-bec5-89b728d76c4c" providerId="ADAL" clId="{C40C85CB-48FA-4A0D-BD13-25A074C132B8}" dt="2020-05-05T13:16:56.189" v="6914" actId="1076"/>
          <ac:spMkLst>
            <pc:docMk/>
            <pc:sldMk cId="3183065517" sldId="264"/>
            <ac:spMk id="18" creationId="{7D18CB4C-D742-41B1-A996-53DEBF043225}"/>
          </ac:spMkLst>
        </pc:spChg>
        <pc:picChg chg="add del mod">
          <ac:chgData name="Eugen Rožić" userId="d5fc8a2e-8ef8-4a69-bec5-89b728d76c4c" providerId="ADAL" clId="{C40C85CB-48FA-4A0D-BD13-25A074C132B8}" dt="2020-05-05T09:33:56.775" v="1635"/>
          <ac:picMkLst>
            <pc:docMk/>
            <pc:sldMk cId="3183065517" sldId="264"/>
            <ac:picMk id="4" creationId="{0F045897-FB43-452C-8E47-B68AB8A6EE41}"/>
          </ac:picMkLst>
        </pc:picChg>
        <pc:picChg chg="add mod">
          <ac:chgData name="Eugen Rožić" userId="d5fc8a2e-8ef8-4a69-bec5-89b728d76c4c" providerId="ADAL" clId="{C40C85CB-48FA-4A0D-BD13-25A074C132B8}" dt="2020-05-05T13:16:06.118" v="6908" actId="1076"/>
          <ac:picMkLst>
            <pc:docMk/>
            <pc:sldMk cId="3183065517" sldId="264"/>
            <ac:picMk id="5" creationId="{E11B1864-9AAF-46CC-9F72-5C19177432C0}"/>
          </ac:picMkLst>
        </pc:picChg>
        <pc:picChg chg="add del mod">
          <ac:chgData name="Eugen Rožić" userId="d5fc8a2e-8ef8-4a69-bec5-89b728d76c4c" providerId="ADAL" clId="{C40C85CB-48FA-4A0D-BD13-25A074C132B8}" dt="2020-05-21T12:33:15.266" v="8739" actId="478"/>
          <ac:picMkLst>
            <pc:docMk/>
            <pc:sldMk cId="3183065517" sldId="264"/>
            <ac:picMk id="6" creationId="{A3BEB7F2-441B-4C2E-B047-E5542912E907}"/>
          </ac:picMkLst>
        </pc:picChg>
        <pc:picChg chg="add del mod">
          <ac:chgData name="Eugen Rožić" userId="d5fc8a2e-8ef8-4a69-bec5-89b728d76c4c" providerId="ADAL" clId="{C40C85CB-48FA-4A0D-BD13-25A074C132B8}" dt="2020-05-21T14:33:59.272" v="8772" actId="478"/>
          <ac:picMkLst>
            <pc:docMk/>
            <pc:sldMk cId="3183065517" sldId="264"/>
            <ac:picMk id="8" creationId="{1EC1A533-0362-4D69-951D-D4EA2F8A6FC3}"/>
          </ac:picMkLst>
        </pc:picChg>
        <pc:inkChg chg="add del">
          <ac:chgData name="Eugen Rožić" userId="d5fc8a2e-8ef8-4a69-bec5-89b728d76c4c" providerId="ADAL" clId="{C40C85CB-48FA-4A0D-BD13-25A074C132B8}" dt="2020-05-21T12:33:14.216" v="8738" actId="478"/>
          <ac:inkMkLst>
            <pc:docMk/>
            <pc:sldMk cId="3183065517" sldId="264"/>
            <ac:inkMk id="4" creationId="{80E48CCA-128B-4B80-A44D-9CC7720432CA}"/>
          </ac:inkMkLst>
        </pc:inkChg>
        <pc:inkChg chg="add del">
          <ac:chgData name="Eugen Rožić" userId="d5fc8a2e-8ef8-4a69-bec5-89b728d76c4c" providerId="ADAL" clId="{C40C85CB-48FA-4A0D-BD13-25A074C132B8}" dt="2020-05-21T14:33:58.451" v="8771" actId="478"/>
          <ac:inkMkLst>
            <pc:docMk/>
            <pc:sldMk cId="3183065517" sldId="264"/>
            <ac:inkMk id="7" creationId="{24E71F5B-3D1F-4013-A28B-35F627A93EB0}"/>
          </ac:inkMkLst>
        </pc:inkChg>
      </pc:sldChg>
      <pc:sldChg chg="addSp delSp modSp add modTransition delAnim modAnim">
        <pc:chgData name="Eugen Rožić" userId="d5fc8a2e-8ef8-4a69-bec5-89b728d76c4c" providerId="ADAL" clId="{C40C85CB-48FA-4A0D-BD13-25A074C132B8}" dt="2020-05-21T14:34:02.160" v="8774" actId="478"/>
        <pc:sldMkLst>
          <pc:docMk/>
          <pc:sldMk cId="3985399320" sldId="265"/>
        </pc:sldMkLst>
        <pc:spChg chg="mod">
          <ac:chgData name="Eugen Rožić" userId="d5fc8a2e-8ef8-4a69-bec5-89b728d76c4c" providerId="ADAL" clId="{C40C85CB-48FA-4A0D-BD13-25A074C132B8}" dt="2020-05-05T10:15:11.069" v="2424" actId="20577"/>
          <ac:spMkLst>
            <pc:docMk/>
            <pc:sldMk cId="3985399320" sldId="265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0:23:35.714" v="2488" actId="20577"/>
          <ac:spMkLst>
            <pc:docMk/>
            <pc:sldMk cId="3985399320" sldId="265"/>
            <ac:spMk id="3" creationId="{C38F1908-8F80-43EF-B477-B1269BA66F6C}"/>
          </ac:spMkLst>
        </pc:spChg>
        <pc:picChg chg="add mod">
          <ac:chgData name="Eugen Rožić" userId="d5fc8a2e-8ef8-4a69-bec5-89b728d76c4c" providerId="ADAL" clId="{C40C85CB-48FA-4A0D-BD13-25A074C132B8}" dt="2020-05-05T10:23:46.013" v="2490" actId="1076"/>
          <ac:picMkLst>
            <pc:docMk/>
            <pc:sldMk cId="3985399320" sldId="265"/>
            <ac:picMk id="5" creationId="{13E8AE23-9EE6-424A-952A-0A0A12ACD22D}"/>
          </ac:picMkLst>
        </pc:picChg>
        <pc:picChg chg="add del mod">
          <ac:chgData name="Eugen Rožić" userId="d5fc8a2e-8ef8-4a69-bec5-89b728d76c4c" providerId="ADAL" clId="{C40C85CB-48FA-4A0D-BD13-25A074C132B8}" dt="2020-05-21T12:33:19.330" v="8741" actId="478"/>
          <ac:picMkLst>
            <pc:docMk/>
            <pc:sldMk cId="3985399320" sldId="265"/>
            <ac:picMk id="6" creationId="{EFB37344-DBA5-4492-95BE-A16DEB0BC3F4}"/>
          </ac:picMkLst>
        </pc:picChg>
        <pc:picChg chg="add del mod">
          <ac:chgData name="Eugen Rožić" userId="d5fc8a2e-8ef8-4a69-bec5-89b728d76c4c" providerId="ADAL" clId="{C40C85CB-48FA-4A0D-BD13-25A074C132B8}" dt="2020-05-21T14:34:02.160" v="8774" actId="478"/>
          <ac:picMkLst>
            <pc:docMk/>
            <pc:sldMk cId="3985399320" sldId="265"/>
            <ac:picMk id="8" creationId="{BF497CB3-C067-43E3-A3B2-CBF91779D631}"/>
          </ac:picMkLst>
        </pc:picChg>
        <pc:inkChg chg="add del">
          <ac:chgData name="Eugen Rožić" userId="d5fc8a2e-8ef8-4a69-bec5-89b728d76c4c" providerId="ADAL" clId="{C40C85CB-48FA-4A0D-BD13-25A074C132B8}" dt="2020-05-21T12:33:17.852" v="8740" actId="478"/>
          <ac:inkMkLst>
            <pc:docMk/>
            <pc:sldMk cId="3985399320" sldId="265"/>
            <ac:inkMk id="4" creationId="{3509A6C6-055A-4480-BCAB-B4D7080B2FED}"/>
          </ac:inkMkLst>
        </pc:inkChg>
        <pc:inkChg chg="add del">
          <ac:chgData name="Eugen Rožić" userId="d5fc8a2e-8ef8-4a69-bec5-89b728d76c4c" providerId="ADAL" clId="{C40C85CB-48FA-4A0D-BD13-25A074C132B8}" dt="2020-05-21T14:34:01.316" v="8773" actId="478"/>
          <ac:inkMkLst>
            <pc:docMk/>
            <pc:sldMk cId="3985399320" sldId="265"/>
            <ac:inkMk id="7" creationId="{156034D5-D850-4E6C-88E2-504440A06F4B}"/>
          </ac:inkMkLst>
        </pc:inkChg>
      </pc:sldChg>
      <pc:sldChg chg="addSp delSp modSp add modTransition delAnim modAnim">
        <pc:chgData name="Eugen Rožić" userId="d5fc8a2e-8ef8-4a69-bec5-89b728d76c4c" providerId="ADAL" clId="{C40C85CB-48FA-4A0D-BD13-25A074C132B8}" dt="2020-05-21T14:33:55.576" v="8770" actId="478"/>
        <pc:sldMkLst>
          <pc:docMk/>
          <pc:sldMk cId="3690022951" sldId="266"/>
        </pc:sldMkLst>
        <pc:spChg chg="mod">
          <ac:chgData name="Eugen Rožić" userId="d5fc8a2e-8ef8-4a69-bec5-89b728d76c4c" providerId="ADAL" clId="{C40C85CB-48FA-4A0D-BD13-25A074C132B8}" dt="2020-05-05T12:44:36.933" v="5207" actId="20577"/>
          <ac:spMkLst>
            <pc:docMk/>
            <pc:sldMk cId="3690022951" sldId="266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47:41.752" v="8393" actId="27636"/>
          <ac:spMkLst>
            <pc:docMk/>
            <pc:sldMk cId="3690022951" sldId="266"/>
            <ac:spMk id="3" creationId="{C38F1908-8F80-43EF-B477-B1269BA66F6C}"/>
          </ac:spMkLst>
        </pc:spChg>
        <pc:spChg chg="add mod">
          <ac:chgData name="Eugen Rožić" userId="d5fc8a2e-8ef8-4a69-bec5-89b728d76c4c" providerId="ADAL" clId="{C40C85CB-48FA-4A0D-BD13-25A074C132B8}" dt="2020-05-05T13:18:36.644" v="6939" actId="1035"/>
          <ac:spMkLst>
            <pc:docMk/>
            <pc:sldMk cId="3690022951" sldId="266"/>
            <ac:spMk id="4" creationId="{16CB0CEA-131A-4841-BEF2-084E1AA726A2}"/>
          </ac:spMkLst>
        </pc:spChg>
        <pc:spChg chg="add mod">
          <ac:chgData name="Eugen Rožić" userId="d5fc8a2e-8ef8-4a69-bec5-89b728d76c4c" providerId="ADAL" clId="{C40C85CB-48FA-4A0D-BD13-25A074C132B8}" dt="2020-05-05T13:18:31.906" v="6929" actId="1036"/>
          <ac:spMkLst>
            <pc:docMk/>
            <pc:sldMk cId="3690022951" sldId="266"/>
            <ac:spMk id="5" creationId="{FA6A2EDB-F6BD-4E9E-9659-6A3DE6C7A3C7}"/>
          </ac:spMkLst>
        </pc:spChg>
        <pc:spChg chg="add del mod">
          <ac:chgData name="Eugen Rožić" userId="d5fc8a2e-8ef8-4a69-bec5-89b728d76c4c" providerId="ADAL" clId="{C40C85CB-48FA-4A0D-BD13-25A074C132B8}" dt="2020-05-05T13:13:45.338" v="6841" actId="478"/>
          <ac:spMkLst>
            <pc:docMk/>
            <pc:sldMk cId="3690022951" sldId="266"/>
            <ac:spMk id="6" creationId="{F2D6B417-60D7-4C59-88F5-86F5BE9F640A}"/>
          </ac:spMkLst>
        </pc:spChg>
        <pc:spChg chg="add mod">
          <ac:chgData name="Eugen Rožić" userId="d5fc8a2e-8ef8-4a69-bec5-89b728d76c4c" providerId="ADAL" clId="{C40C85CB-48FA-4A0D-BD13-25A074C132B8}" dt="2020-05-05T13:48:18.384" v="8404" actId="1036"/>
          <ac:spMkLst>
            <pc:docMk/>
            <pc:sldMk cId="3690022951" sldId="266"/>
            <ac:spMk id="7" creationId="{493C55F3-0BD1-453D-96B7-ACE5EB1EC0E4}"/>
          </ac:spMkLst>
        </pc:spChg>
        <pc:spChg chg="add mod">
          <ac:chgData name="Eugen Rožić" userId="d5fc8a2e-8ef8-4a69-bec5-89b728d76c4c" providerId="ADAL" clId="{C40C85CB-48FA-4A0D-BD13-25A074C132B8}" dt="2020-05-05T13:48:23.039" v="8405" actId="1036"/>
          <ac:spMkLst>
            <pc:docMk/>
            <pc:sldMk cId="3690022951" sldId="266"/>
            <ac:spMk id="8" creationId="{A3F40AB6-2544-47FD-92FC-6A38209C4FF9}"/>
          </ac:spMkLst>
        </pc:spChg>
        <pc:spChg chg="add mod">
          <ac:chgData name="Eugen Rožić" userId="d5fc8a2e-8ef8-4a69-bec5-89b728d76c4c" providerId="ADAL" clId="{C40C85CB-48FA-4A0D-BD13-25A074C132B8}" dt="2020-05-05T13:19:41.358" v="6946" actId="14100"/>
          <ac:spMkLst>
            <pc:docMk/>
            <pc:sldMk cId="3690022951" sldId="266"/>
            <ac:spMk id="9" creationId="{D0565E3D-9A06-4E44-B8B5-3DCE8A6DFC35}"/>
          </ac:spMkLst>
        </pc:spChg>
        <pc:picChg chg="add del mod">
          <ac:chgData name="Eugen Rožić" userId="d5fc8a2e-8ef8-4a69-bec5-89b728d76c4c" providerId="ADAL" clId="{C40C85CB-48FA-4A0D-BD13-25A074C132B8}" dt="2020-05-21T10:06:04.972" v="8724"/>
          <ac:picMkLst>
            <pc:docMk/>
            <pc:sldMk cId="3690022951" sldId="266"/>
            <ac:picMk id="10" creationId="{435D9680-84ED-414F-929F-FFBB6C9BE80B}"/>
          </ac:picMkLst>
        </pc:picChg>
        <pc:picChg chg="add del mod">
          <ac:chgData name="Eugen Rožić" userId="d5fc8a2e-8ef8-4a69-bec5-89b728d76c4c" providerId="ADAL" clId="{C40C85CB-48FA-4A0D-BD13-25A074C132B8}" dt="2020-05-21T12:33:11.364" v="8737" actId="478"/>
          <ac:picMkLst>
            <pc:docMk/>
            <pc:sldMk cId="3690022951" sldId="266"/>
            <ac:picMk id="12" creationId="{552CC96A-DB21-4924-BB16-F5665FD94892}"/>
          </ac:picMkLst>
        </pc:picChg>
        <pc:picChg chg="add del mod">
          <ac:chgData name="Eugen Rožić" userId="d5fc8a2e-8ef8-4a69-bec5-89b728d76c4c" providerId="ADAL" clId="{C40C85CB-48FA-4A0D-BD13-25A074C132B8}" dt="2020-05-21T14:33:54.566" v="8769" actId="478"/>
          <ac:picMkLst>
            <pc:docMk/>
            <pc:sldMk cId="3690022951" sldId="266"/>
            <ac:picMk id="14" creationId="{F4DA810D-33A8-4811-B9C8-B2A3030AC2E3}"/>
          </ac:picMkLst>
        </pc:picChg>
        <pc:inkChg chg="add del">
          <ac:chgData name="Eugen Rožić" userId="d5fc8a2e-8ef8-4a69-bec5-89b728d76c4c" providerId="ADAL" clId="{C40C85CB-48FA-4A0D-BD13-25A074C132B8}" dt="2020-05-21T10:06:04.972" v="8724"/>
          <ac:inkMkLst>
            <pc:docMk/>
            <pc:sldMk cId="3690022951" sldId="266"/>
            <ac:inkMk id="6" creationId="{E26E2607-5BD3-44A0-91E3-68C57472EC88}"/>
          </ac:inkMkLst>
        </pc:inkChg>
        <pc:inkChg chg="add del">
          <ac:chgData name="Eugen Rožić" userId="d5fc8a2e-8ef8-4a69-bec5-89b728d76c4c" providerId="ADAL" clId="{C40C85CB-48FA-4A0D-BD13-25A074C132B8}" dt="2020-05-21T12:33:09.964" v="8736" actId="478"/>
          <ac:inkMkLst>
            <pc:docMk/>
            <pc:sldMk cId="3690022951" sldId="266"/>
            <ac:inkMk id="11" creationId="{FBBAE20B-8EE4-4563-A2BC-4F98674078C8}"/>
          </ac:inkMkLst>
        </pc:inkChg>
        <pc:inkChg chg="add del">
          <ac:chgData name="Eugen Rožić" userId="d5fc8a2e-8ef8-4a69-bec5-89b728d76c4c" providerId="ADAL" clId="{C40C85CB-48FA-4A0D-BD13-25A074C132B8}" dt="2020-05-21T14:33:55.576" v="8770" actId="478"/>
          <ac:inkMkLst>
            <pc:docMk/>
            <pc:sldMk cId="3690022951" sldId="266"/>
            <ac:inkMk id="13" creationId="{1B58916F-1097-4DC6-98F6-C379FE5C254F}"/>
          </ac:inkMkLst>
        </pc:inkChg>
      </pc:sldChg>
      <pc:sldChg chg="addSp delSp modSp add mod modTransition setBg delAnim modAnim">
        <pc:chgData name="Eugen Rožić" userId="d5fc8a2e-8ef8-4a69-bec5-89b728d76c4c" providerId="ADAL" clId="{C40C85CB-48FA-4A0D-BD13-25A074C132B8}" dt="2020-05-21T14:34:08.208" v="8778" actId="478"/>
        <pc:sldMkLst>
          <pc:docMk/>
          <pc:sldMk cId="2166072926" sldId="267"/>
        </pc:sldMkLst>
        <pc:spChg chg="mod">
          <ac:chgData name="Eugen Rožić" userId="d5fc8a2e-8ef8-4a69-bec5-89b728d76c4c" providerId="ADAL" clId="{C40C85CB-48FA-4A0D-BD13-25A074C132B8}" dt="2020-05-05T13:26:06.899" v="7164" actId="26606"/>
          <ac:spMkLst>
            <pc:docMk/>
            <pc:sldMk cId="2166072926" sldId="267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31:12.420" v="7765" actId="14100"/>
          <ac:spMkLst>
            <pc:docMk/>
            <pc:sldMk cId="2166072926" sldId="267"/>
            <ac:spMk id="3" creationId="{C38F1908-8F80-43EF-B477-B1269BA66F6C}"/>
          </ac:spMkLst>
        </pc:spChg>
        <pc:spChg chg="add del">
          <ac:chgData name="Eugen Rožić" userId="d5fc8a2e-8ef8-4a69-bec5-89b728d76c4c" providerId="ADAL" clId="{C40C85CB-48FA-4A0D-BD13-25A074C132B8}" dt="2020-05-05T13:26:06.899" v="7164" actId="26606"/>
          <ac:spMkLst>
            <pc:docMk/>
            <pc:sldMk cId="2166072926" sldId="267"/>
            <ac:spMk id="12" creationId="{5E39A796-BE83-48B1-B33F-35C4A32AAB57}"/>
          </ac:spMkLst>
        </pc:spChg>
        <pc:spChg chg="add del">
          <ac:chgData name="Eugen Rožić" userId="d5fc8a2e-8ef8-4a69-bec5-89b728d76c4c" providerId="ADAL" clId="{C40C85CB-48FA-4A0D-BD13-25A074C132B8}" dt="2020-05-05T13:26:06.899" v="7164" actId="26606"/>
          <ac:spMkLst>
            <pc:docMk/>
            <pc:sldMk cId="2166072926" sldId="267"/>
            <ac:spMk id="14" creationId="{72F84B47-E267-4194-8194-831DB7B5547F}"/>
          </ac:spMkLst>
        </pc:spChg>
        <pc:picChg chg="del">
          <ac:chgData name="Eugen Rožić" userId="d5fc8a2e-8ef8-4a69-bec5-89b728d76c4c" providerId="ADAL" clId="{C40C85CB-48FA-4A0D-BD13-25A074C132B8}" dt="2020-05-05T13:25:47.163" v="7158" actId="478"/>
          <ac:picMkLst>
            <pc:docMk/>
            <pc:sldMk cId="2166072926" sldId="267"/>
            <ac:picMk id="4" creationId="{117ECA52-CEC1-4398-85A1-CC5080ACEE9E}"/>
          </ac:picMkLst>
        </pc:picChg>
        <pc:picChg chg="add del mod">
          <ac:chgData name="Eugen Rožić" userId="d5fc8a2e-8ef8-4a69-bec5-89b728d76c4c" providerId="ADAL" clId="{C40C85CB-48FA-4A0D-BD13-25A074C132B8}" dt="2020-05-21T12:45:46.070" v="8744" actId="478"/>
          <ac:picMkLst>
            <pc:docMk/>
            <pc:sldMk cId="2166072926" sldId="267"/>
            <ac:picMk id="5" creationId="{61D1563D-DE51-40A6-8A35-C0C6417BDF26}"/>
          </ac:picMkLst>
        </pc:picChg>
        <pc:picChg chg="del">
          <ac:chgData name="Eugen Rožić" userId="d5fc8a2e-8ef8-4a69-bec5-89b728d76c4c" providerId="ADAL" clId="{C40C85CB-48FA-4A0D-BD13-25A074C132B8}" dt="2020-05-05T13:25:45.943" v="7157" actId="478"/>
          <ac:picMkLst>
            <pc:docMk/>
            <pc:sldMk cId="2166072926" sldId="267"/>
            <ac:picMk id="5" creationId="{ECEC38C0-3CC1-4B95-84BD-9074EE8FCE86}"/>
          </ac:picMkLst>
        </pc:picChg>
        <pc:picChg chg="add mod">
          <ac:chgData name="Eugen Rožić" userId="d5fc8a2e-8ef8-4a69-bec5-89b728d76c4c" providerId="ADAL" clId="{C40C85CB-48FA-4A0D-BD13-25A074C132B8}" dt="2020-05-05T13:31:27.409" v="7766" actId="1076"/>
          <ac:picMkLst>
            <pc:docMk/>
            <pc:sldMk cId="2166072926" sldId="267"/>
            <ac:picMk id="7" creationId="{E66CD9E3-A2E5-46A4-8DB4-075A8FB91AA7}"/>
          </ac:picMkLst>
        </pc:picChg>
        <pc:picChg chg="add del mod">
          <ac:chgData name="Eugen Rožić" userId="d5fc8a2e-8ef8-4a69-bec5-89b728d76c4c" providerId="ADAL" clId="{C40C85CB-48FA-4A0D-BD13-25A074C132B8}" dt="2020-05-21T14:34:07.206" v="8777" actId="478"/>
          <ac:picMkLst>
            <pc:docMk/>
            <pc:sldMk cId="2166072926" sldId="267"/>
            <ac:picMk id="8" creationId="{E3D60867-185B-4BDE-9B3D-67F803189956}"/>
          </ac:picMkLst>
        </pc:picChg>
        <pc:inkChg chg="add del">
          <ac:chgData name="Eugen Rožić" userId="d5fc8a2e-8ef8-4a69-bec5-89b728d76c4c" providerId="ADAL" clId="{C40C85CB-48FA-4A0D-BD13-25A074C132B8}" dt="2020-05-21T12:45:46.703" v="8745" actId="478"/>
          <ac:inkMkLst>
            <pc:docMk/>
            <pc:sldMk cId="2166072926" sldId="267"/>
            <ac:inkMk id="4" creationId="{B69E388B-DD07-4D30-A7BF-590584C0533C}"/>
          </ac:inkMkLst>
        </pc:inkChg>
        <pc:inkChg chg="add del">
          <ac:chgData name="Eugen Rožić" userId="d5fc8a2e-8ef8-4a69-bec5-89b728d76c4c" providerId="ADAL" clId="{C40C85CB-48FA-4A0D-BD13-25A074C132B8}" dt="2020-05-21T14:34:08.208" v="8778" actId="478"/>
          <ac:inkMkLst>
            <pc:docMk/>
            <pc:sldMk cId="2166072926" sldId="267"/>
            <ac:inkMk id="6" creationId="{053192BC-9C11-4315-9843-5C3852145118}"/>
          </ac:inkMkLst>
        </pc:inkChg>
      </pc:sldChg>
      <pc:sldChg chg="addSp delSp modSp add modTransition delAnim modAnim">
        <pc:chgData name="Eugen Rožić" userId="d5fc8a2e-8ef8-4a69-bec5-89b728d76c4c" providerId="ADAL" clId="{C40C85CB-48FA-4A0D-BD13-25A074C132B8}" dt="2020-05-21T14:34:15.287" v="8781" actId="1076"/>
        <pc:sldMkLst>
          <pc:docMk/>
          <pc:sldMk cId="3494281038" sldId="268"/>
        </pc:sldMkLst>
        <pc:spChg chg="mod">
          <ac:chgData name="Eugen Rožić" userId="d5fc8a2e-8ef8-4a69-bec5-89b728d76c4c" providerId="ADAL" clId="{C40C85CB-48FA-4A0D-BD13-25A074C132B8}" dt="2020-05-05T13:37:26.430" v="8343" actId="1076"/>
          <ac:spMkLst>
            <pc:docMk/>
            <pc:sldMk cId="3494281038" sldId="268"/>
            <ac:spMk id="3" creationId="{C38F1908-8F80-43EF-B477-B1269BA66F6C}"/>
          </ac:spMkLst>
        </pc:spChg>
        <pc:picChg chg="add mod">
          <ac:chgData name="Eugen Rožić" userId="d5fc8a2e-8ef8-4a69-bec5-89b728d76c4c" providerId="ADAL" clId="{C40C85CB-48FA-4A0D-BD13-25A074C132B8}" dt="2020-05-05T13:37:15.354" v="8339" actId="1076"/>
          <ac:picMkLst>
            <pc:docMk/>
            <pc:sldMk cId="3494281038" sldId="268"/>
            <ac:picMk id="5" creationId="{EA2E645F-4EC9-497E-A2F0-9A944A52D017}"/>
          </ac:picMkLst>
        </pc:picChg>
        <pc:picChg chg="add del mod">
          <ac:chgData name="Eugen Rožić" userId="d5fc8a2e-8ef8-4a69-bec5-89b728d76c4c" providerId="ADAL" clId="{C40C85CB-48FA-4A0D-BD13-25A074C132B8}" dt="2020-05-21T12:45:56.608" v="8747" actId="478"/>
          <ac:picMkLst>
            <pc:docMk/>
            <pc:sldMk cId="3494281038" sldId="268"/>
            <ac:picMk id="6" creationId="{E125B18C-2A57-4BCE-9175-E67DFCA133D8}"/>
          </ac:picMkLst>
        </pc:picChg>
        <pc:picChg chg="del">
          <ac:chgData name="Eugen Rožić" userId="d5fc8a2e-8ef8-4a69-bec5-89b728d76c4c" providerId="ADAL" clId="{C40C85CB-48FA-4A0D-BD13-25A074C132B8}" dt="2020-05-05T13:30:58.858" v="7763" actId="478"/>
          <ac:picMkLst>
            <pc:docMk/>
            <pc:sldMk cId="3494281038" sldId="268"/>
            <ac:picMk id="7" creationId="{E66CD9E3-A2E5-46A4-8DB4-075A8FB91AA7}"/>
          </ac:picMkLst>
        </pc:picChg>
        <pc:picChg chg="add mod ord">
          <ac:chgData name="Eugen Rožić" userId="d5fc8a2e-8ef8-4a69-bec5-89b728d76c4c" providerId="ADAL" clId="{C40C85CB-48FA-4A0D-BD13-25A074C132B8}" dt="2020-05-05T13:40:57.346" v="8363" actId="166"/>
          <ac:picMkLst>
            <pc:docMk/>
            <pc:sldMk cId="3494281038" sldId="268"/>
            <ac:picMk id="8" creationId="{68BDDAF7-B380-476F-AE92-2F36339B46AC}"/>
          </ac:picMkLst>
        </pc:picChg>
        <pc:picChg chg="add del mod">
          <ac:chgData name="Eugen Rožić" userId="d5fc8a2e-8ef8-4a69-bec5-89b728d76c4c" providerId="ADAL" clId="{C40C85CB-48FA-4A0D-BD13-25A074C132B8}" dt="2020-05-21T14:34:10.685" v="8779" actId="478"/>
          <ac:picMkLst>
            <pc:docMk/>
            <pc:sldMk cId="3494281038" sldId="268"/>
            <ac:picMk id="9" creationId="{86FF21C1-934A-4A16-8367-BACABD087AB7}"/>
          </ac:picMkLst>
        </pc:picChg>
        <pc:picChg chg="add mod ord">
          <ac:chgData name="Eugen Rožić" userId="d5fc8a2e-8ef8-4a69-bec5-89b728d76c4c" providerId="ADAL" clId="{C40C85CB-48FA-4A0D-BD13-25A074C132B8}" dt="2020-05-21T14:34:15.287" v="8781" actId="1076"/>
          <ac:picMkLst>
            <pc:docMk/>
            <pc:sldMk cId="3494281038" sldId="268"/>
            <ac:picMk id="10" creationId="{2275FA9F-5ACB-4FA3-BD62-D499AC810710}"/>
          </ac:picMkLst>
        </pc:picChg>
        <pc:inkChg chg="add del">
          <ac:chgData name="Eugen Rožić" userId="d5fc8a2e-8ef8-4a69-bec5-89b728d76c4c" providerId="ADAL" clId="{C40C85CB-48FA-4A0D-BD13-25A074C132B8}" dt="2020-05-21T12:46:05.387" v="8749" actId="478"/>
          <ac:inkMkLst>
            <pc:docMk/>
            <pc:sldMk cId="3494281038" sldId="268"/>
            <ac:inkMk id="4" creationId="{4C6EDFC1-24CB-489E-A8D1-E662DCCA0AEE}"/>
          </ac:inkMkLst>
        </pc:inkChg>
        <pc:inkChg chg="add">
          <ac:chgData name="Eugen Rožić" userId="d5fc8a2e-8ef8-4a69-bec5-89b728d76c4c" providerId="ADAL" clId="{C40C85CB-48FA-4A0D-BD13-25A074C132B8}" dt="2020-05-21T13:37:48.194" v="8765"/>
          <ac:inkMkLst>
            <pc:docMk/>
            <pc:sldMk cId="3494281038" sldId="268"/>
            <ac:inkMk id="7" creationId="{92312ED0-1A33-4CA7-89AC-B0EE16E4ED37}"/>
          </ac:inkMkLst>
        </pc:inkChg>
      </pc:sldChg>
      <pc:sldChg chg="delSp modSp add del ord modAnim">
        <pc:chgData name="Eugen Rožić" userId="d5fc8a2e-8ef8-4a69-bec5-89b728d76c4c" providerId="ADAL" clId="{C40C85CB-48FA-4A0D-BD13-25A074C132B8}" dt="2020-05-05T16:05:44.725" v="8682" actId="2696"/>
        <pc:sldMkLst>
          <pc:docMk/>
          <pc:sldMk cId="3942664110" sldId="269"/>
        </pc:sldMkLst>
        <pc:spChg chg="mod">
          <ac:chgData name="Eugen Rožić" userId="d5fc8a2e-8ef8-4a69-bec5-89b728d76c4c" providerId="ADAL" clId="{C40C85CB-48FA-4A0D-BD13-25A074C132B8}" dt="2020-05-05T13:49:33.699" v="8420" actId="20577"/>
          <ac:spMkLst>
            <pc:docMk/>
            <pc:sldMk cId="3942664110" sldId="269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59:46.760" v="8448" actId="5793"/>
          <ac:spMkLst>
            <pc:docMk/>
            <pc:sldMk cId="3942664110" sldId="269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5T13:55:52.602" v="8426" actId="478"/>
          <ac:picMkLst>
            <pc:docMk/>
            <pc:sldMk cId="3942664110" sldId="269"/>
            <ac:picMk id="7" creationId="{E66CD9E3-A2E5-46A4-8DB4-075A8FB91AA7}"/>
          </ac:picMkLst>
        </pc:picChg>
      </pc:sldChg>
      <pc:sldChg chg="addSp delSp modSp add modTransition delAnim modAnim">
        <pc:chgData name="Eugen Rožić" userId="d5fc8a2e-8ef8-4a69-bec5-89b728d76c4c" providerId="ADAL" clId="{C40C85CB-48FA-4A0D-BD13-25A074C132B8}" dt="2020-05-21T14:34:19.815" v="8783" actId="478"/>
        <pc:sldMkLst>
          <pc:docMk/>
          <pc:sldMk cId="413225781" sldId="270"/>
        </pc:sldMkLst>
        <pc:spChg chg="mod">
          <ac:chgData name="Eugen Rožić" userId="d5fc8a2e-8ef8-4a69-bec5-89b728d76c4c" providerId="ADAL" clId="{C40C85CB-48FA-4A0D-BD13-25A074C132B8}" dt="2020-05-05T15:48:18.974" v="8475" actId="20577"/>
          <ac:spMkLst>
            <pc:docMk/>
            <pc:sldMk cId="413225781" sldId="270"/>
            <ac:spMk id="2" creationId="{279AFF66-66BA-4826-9D49-65EA4E7E3605}"/>
          </ac:spMkLst>
        </pc:spChg>
        <pc:picChg chg="add del mod">
          <ac:chgData name="Eugen Rožić" userId="d5fc8a2e-8ef8-4a69-bec5-89b728d76c4c" providerId="ADAL" clId="{C40C85CB-48FA-4A0D-BD13-25A074C132B8}" dt="2020-05-21T12:46:15.276" v="8752" actId="478"/>
          <ac:picMkLst>
            <pc:docMk/>
            <pc:sldMk cId="413225781" sldId="270"/>
            <ac:picMk id="6" creationId="{823F3D75-254C-45F2-A984-4D7336FC9C66}"/>
          </ac:picMkLst>
        </pc:picChg>
        <pc:picChg chg="add del mod">
          <ac:chgData name="Eugen Rožić" userId="d5fc8a2e-8ef8-4a69-bec5-89b728d76c4c" providerId="ADAL" clId="{C40C85CB-48FA-4A0D-BD13-25A074C132B8}" dt="2020-05-21T14:34:19.815" v="8783" actId="478"/>
          <ac:picMkLst>
            <pc:docMk/>
            <pc:sldMk cId="413225781" sldId="270"/>
            <ac:picMk id="8" creationId="{F5DE665D-FF2F-465F-92FD-5E3FF897D046}"/>
          </ac:picMkLst>
        </pc:picChg>
        <pc:inkChg chg="add del">
          <ac:chgData name="Eugen Rožić" userId="d5fc8a2e-8ef8-4a69-bec5-89b728d76c4c" providerId="ADAL" clId="{C40C85CB-48FA-4A0D-BD13-25A074C132B8}" dt="2020-05-21T12:45:51.017" v="8746" actId="478"/>
          <ac:inkMkLst>
            <pc:docMk/>
            <pc:sldMk cId="413225781" sldId="270"/>
            <ac:inkMk id="5" creationId="{B760F677-E911-42C8-BCA5-73729FB75C5D}"/>
          </ac:inkMkLst>
        </pc:inkChg>
        <pc:inkChg chg="add del">
          <ac:chgData name="Eugen Rožić" userId="d5fc8a2e-8ef8-4a69-bec5-89b728d76c4c" providerId="ADAL" clId="{C40C85CB-48FA-4A0D-BD13-25A074C132B8}" dt="2020-05-21T14:34:18.872" v="8782" actId="478"/>
          <ac:inkMkLst>
            <pc:docMk/>
            <pc:sldMk cId="413225781" sldId="270"/>
            <ac:inkMk id="7" creationId="{315E4349-E609-4767-B392-474D16DED930}"/>
          </ac:inkMkLst>
        </pc:inkChg>
      </pc:sldChg>
    </pc:docChg>
  </pc:docChgLst>
  <pc:docChgLst>
    <pc:chgData name="Eugen Rožić" userId="d5fc8a2e-8ef8-4a69-bec5-89b728d76c4c" providerId="ADAL" clId="{3C7139AB-6269-4859-AD98-4E1D1FCE4FCA}"/>
    <pc:docChg chg="undo redo custSel addSld delSld modSld modMainMaster">
      <pc:chgData name="Eugen Rožić" userId="d5fc8a2e-8ef8-4a69-bec5-89b728d76c4c" providerId="ADAL" clId="{3C7139AB-6269-4859-AD98-4E1D1FCE4FCA}" dt="2020-03-31T13:38:08.631" v="6492" actId="478"/>
      <pc:docMkLst>
        <pc:docMk/>
      </pc:docMkLst>
      <pc:sldChg chg="addSp delSp modSp add modTransition delAnim modAnim">
        <pc:chgData name="Eugen Rožić" userId="d5fc8a2e-8ef8-4a69-bec5-89b728d76c4c" providerId="ADAL" clId="{3C7139AB-6269-4859-AD98-4E1D1FCE4FCA}" dt="2020-03-31T13:37:41.399" v="6482" actId="478"/>
        <pc:sldMkLst>
          <pc:docMk/>
          <pc:sldMk cId="2361572079" sldId="256"/>
        </pc:sldMkLst>
        <pc:spChg chg="mod">
          <ac:chgData name="Eugen Rožić" userId="d5fc8a2e-8ef8-4a69-bec5-89b728d76c4c" providerId="ADAL" clId="{3C7139AB-6269-4859-AD98-4E1D1FCE4FCA}" dt="2020-03-30T09:15:26.178" v="172" actId="1076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3C7139AB-6269-4859-AD98-4E1D1FCE4FCA}" dt="2020-03-30T09:26:44.226" v="308" actId="14100"/>
          <ac:spMkLst>
            <pc:docMk/>
            <pc:sldMk cId="2361572079" sldId="256"/>
            <ac:spMk id="3" creationId="{F0140754-6AAB-4405-9E3B-54EEAD00AEEC}"/>
          </ac:spMkLst>
        </pc:spChg>
        <pc:spChg chg="add mod">
          <ac:chgData name="Eugen Rožić" userId="d5fc8a2e-8ef8-4a69-bec5-89b728d76c4c" providerId="ADAL" clId="{3C7139AB-6269-4859-AD98-4E1D1FCE4FCA}" dt="2020-03-30T09:27:23.431" v="313" actId="1076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61572079" sldId="256"/>
            <ac:picMk id="5" creationId="{0E060F0E-3CB2-4021-AA81-75C15429E1C5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61572079" sldId="256"/>
            <ac:picMk id="7" creationId="{6208915B-F045-49D9-AF46-B114C5F16377}"/>
          </ac:picMkLst>
        </pc:picChg>
        <pc:picChg chg="add del mod">
          <ac:chgData name="Eugen Rožić" userId="d5fc8a2e-8ef8-4a69-bec5-89b728d76c4c" providerId="ADAL" clId="{3C7139AB-6269-4859-AD98-4E1D1FCE4FCA}" dt="2020-03-31T12:07:42.759" v="6460"/>
          <ac:picMkLst>
            <pc:docMk/>
            <pc:sldMk cId="2361572079" sldId="256"/>
            <ac:picMk id="8" creationId="{45E14110-CA24-4BE1-8865-D22D77C5CC9A}"/>
          </ac:picMkLst>
        </pc:picChg>
        <pc:picChg chg="add del mod">
          <ac:chgData name="Eugen Rožić" userId="d5fc8a2e-8ef8-4a69-bec5-89b728d76c4c" providerId="ADAL" clId="{3C7139AB-6269-4859-AD98-4E1D1FCE4FCA}" dt="2020-03-31T12:09:40.007" v="6462"/>
          <ac:picMkLst>
            <pc:docMk/>
            <pc:sldMk cId="2361572079" sldId="256"/>
            <ac:picMk id="10" creationId="{199D9353-B7DD-465E-BBD2-661031CCBD40}"/>
          </ac:picMkLst>
        </pc:picChg>
        <pc:picChg chg="add del mod">
          <ac:chgData name="Eugen Rožić" userId="d5fc8a2e-8ef8-4a69-bec5-89b728d76c4c" providerId="ADAL" clId="{3C7139AB-6269-4859-AD98-4E1D1FCE4FCA}" dt="2020-03-31T13:37:41.399" v="6482" actId="478"/>
          <ac:picMkLst>
            <pc:docMk/>
            <pc:sldMk cId="2361572079" sldId="256"/>
            <ac:picMk id="12" creationId="{FE5DC206-240A-461C-B7F4-9A740E60055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61572079" sldId="256"/>
            <ac:inkMk id="6" creationId="{8D77ED0D-9EC2-443C-B8FC-3B17F8BC0819}"/>
          </ac:inkMkLst>
        </pc:inkChg>
        <pc:inkChg chg="add del">
          <ac:chgData name="Eugen Rožić" userId="d5fc8a2e-8ef8-4a69-bec5-89b728d76c4c" providerId="ADAL" clId="{3C7139AB-6269-4859-AD98-4E1D1FCE4FCA}" dt="2020-03-31T12:09:40.007" v="6462"/>
          <ac:inkMkLst>
            <pc:docMk/>
            <pc:sldMk cId="2361572079" sldId="256"/>
            <ac:inkMk id="9" creationId="{7931A0CB-779D-4EC4-A2A0-BFD3517314C2}"/>
          </ac:inkMkLst>
        </pc:inkChg>
        <pc:inkChg chg="add del">
          <ac:chgData name="Eugen Rožić" userId="d5fc8a2e-8ef8-4a69-bec5-89b728d76c4c" providerId="ADAL" clId="{3C7139AB-6269-4859-AD98-4E1D1FCE4FCA}" dt="2020-03-31T13:37:39.411" v="6481" actId="478"/>
          <ac:inkMkLst>
            <pc:docMk/>
            <pc:sldMk cId="2361572079" sldId="256"/>
            <ac:inkMk id="11" creationId="{5C707299-6B96-42B1-8DCD-ED4571B4F994}"/>
          </ac:inkMkLst>
        </pc:inkChg>
      </pc:sldChg>
      <pc:sldChg chg="modSp add del">
        <pc:chgData name="Eugen Rožić" userId="d5fc8a2e-8ef8-4a69-bec5-89b728d76c4c" providerId="ADAL" clId="{3C7139AB-6269-4859-AD98-4E1D1FCE4FCA}" dt="2020-03-30T19:27:07.344" v="334" actId="2696"/>
        <pc:sldMkLst>
          <pc:docMk/>
          <pc:sldMk cId="593872432" sldId="257"/>
        </pc:sldMkLst>
        <pc:spChg chg="mod">
          <ac:chgData name="Eugen Rožić" userId="d5fc8a2e-8ef8-4a69-bec5-89b728d76c4c" providerId="ADAL" clId="{3C7139AB-6269-4859-AD98-4E1D1FCE4FCA}" dt="2020-03-30T19:26:55.838" v="333" actId="20577"/>
          <ac:spMkLst>
            <pc:docMk/>
            <pc:sldMk cId="593872432" sldId="257"/>
            <ac:spMk id="2" creationId="{D8A1AF6C-1877-405C-82FA-E5AF5FA462C3}"/>
          </ac:spMkLst>
        </pc:spChg>
      </pc:sldChg>
      <pc:sldChg chg="addSp delSp modSp add del">
        <pc:chgData name="Eugen Rožić" userId="d5fc8a2e-8ef8-4a69-bec5-89b728d76c4c" providerId="ADAL" clId="{3C7139AB-6269-4859-AD98-4E1D1FCE4FCA}" dt="2020-03-30T19:51:09.617" v="1445" actId="2696"/>
        <pc:sldMkLst>
          <pc:docMk/>
          <pc:sldMk cId="1945445770" sldId="257"/>
        </pc:sldMkLst>
        <pc:spChg chg="mod">
          <ac:chgData name="Eugen Rožić" userId="d5fc8a2e-8ef8-4a69-bec5-89b728d76c4c" providerId="ADAL" clId="{3C7139AB-6269-4859-AD98-4E1D1FCE4FCA}" dt="2020-03-30T19:31:01.522" v="369" actId="20577"/>
          <ac:spMkLst>
            <pc:docMk/>
            <pc:sldMk cId="1945445770" sldId="257"/>
            <ac:spMk id="2" creationId="{8EB9C0AF-CDA7-41B2-A1F3-12B702ADEE81}"/>
          </ac:spMkLst>
        </pc:spChg>
        <pc:spChg chg="mod">
          <ac:chgData name="Eugen Rožić" userId="d5fc8a2e-8ef8-4a69-bec5-89b728d76c4c" providerId="ADAL" clId="{3C7139AB-6269-4859-AD98-4E1D1FCE4FCA}" dt="2020-03-30T19:46:48.869" v="1422"/>
          <ac:spMkLst>
            <pc:docMk/>
            <pc:sldMk cId="1945445770" sldId="257"/>
            <ac:spMk id="3" creationId="{54FACF93-33AC-402B-9410-1676B5E217CB}"/>
          </ac:spMkLst>
        </pc:spChg>
        <pc:picChg chg="add del mod">
          <ac:chgData name="Eugen Rožić" userId="d5fc8a2e-8ef8-4a69-bec5-89b728d76c4c" providerId="ADAL" clId="{3C7139AB-6269-4859-AD98-4E1D1FCE4FCA}" dt="2020-03-30T19:48:27.179" v="1430"/>
          <ac:picMkLst>
            <pc:docMk/>
            <pc:sldMk cId="1945445770" sldId="257"/>
            <ac:picMk id="5" creationId="{1BFE587D-3186-4ED3-87AF-CD3681125322}"/>
          </ac:picMkLst>
        </pc:pic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5.045" v="6484" actId="478"/>
        <pc:sldMkLst>
          <pc:docMk/>
          <pc:sldMk cId="2359218220" sldId="258"/>
        </pc:sldMkLst>
        <pc:spChg chg="mod">
          <ac:chgData name="Eugen Rožić" userId="d5fc8a2e-8ef8-4a69-bec5-89b728d76c4c" providerId="ADAL" clId="{3C7139AB-6269-4859-AD98-4E1D1FCE4FCA}" dt="2020-03-30T20:31:21.455" v="3085" actId="115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3C7139AB-6269-4859-AD98-4E1D1FCE4FCA}" dt="2020-03-30T21:51:04.180" v="6314" actId="14100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3C7139AB-6269-4859-AD98-4E1D1FCE4FCA}" dt="2020-03-30T19:51:25.513" v="1446" actId="1076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59218220" sldId="258"/>
            <ac:picMk id="6" creationId="{D43D13D6-02DD-4AF0-8A22-1A4E25BE933D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59218220" sldId="258"/>
            <ac:picMk id="8" creationId="{5B157029-4A99-4DBE-A40A-3A0C0243CD69}"/>
          </ac:picMkLst>
        </pc:picChg>
        <pc:picChg chg="add del mod">
          <ac:chgData name="Eugen Rožić" userId="d5fc8a2e-8ef8-4a69-bec5-89b728d76c4c" providerId="ADAL" clId="{3C7139AB-6269-4859-AD98-4E1D1FCE4FCA}" dt="2020-03-31T13:37:45.045" v="6484" actId="478"/>
          <ac:picMkLst>
            <pc:docMk/>
            <pc:sldMk cId="2359218220" sldId="258"/>
            <ac:picMk id="10" creationId="{5C71A1CA-9415-4AF5-9DCB-255DC6A0B834}"/>
          </ac:picMkLst>
        </pc:picChg>
        <pc:inkChg chg="add del">
          <ac:chgData name="Eugen Rožić" userId="d5fc8a2e-8ef8-4a69-bec5-89b728d76c4c" providerId="ADAL" clId="{3C7139AB-6269-4859-AD98-4E1D1FCE4FCA}" dt="2020-03-31T11:27:27.680" v="6456"/>
          <ac:inkMkLst>
            <pc:docMk/>
            <pc:sldMk cId="2359218220" sldId="258"/>
            <ac:inkMk id="5" creationId="{449269EB-5706-465B-A980-46681D46BAA7}"/>
          </ac:inkMkLst>
        </pc:ink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59218220" sldId="258"/>
            <ac:inkMk id="7" creationId="{D12082EF-C7F3-49B3-AF89-DAF4F3EEE302}"/>
          </ac:inkMkLst>
        </pc:inkChg>
        <pc:inkChg chg="add del mod">
          <ac:chgData name="Eugen Rožić" userId="d5fc8a2e-8ef8-4a69-bec5-89b728d76c4c" providerId="ADAL" clId="{3C7139AB-6269-4859-AD98-4E1D1FCE4FCA}" dt="2020-03-31T13:37:43.583" v="6483" actId="478"/>
          <ac:inkMkLst>
            <pc:docMk/>
            <pc:sldMk cId="2359218220" sldId="258"/>
            <ac:inkMk id="9" creationId="{8E011900-B9BD-467D-99F8-26DBB4E50EA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9.695" v="6486" actId="478"/>
        <pc:sldMkLst>
          <pc:docMk/>
          <pc:sldMk cId="1096152895" sldId="259"/>
        </pc:sldMkLst>
        <pc:spChg chg="mod">
          <ac:chgData name="Eugen Rožić" userId="d5fc8a2e-8ef8-4a69-bec5-89b728d76c4c" providerId="ADAL" clId="{3C7139AB-6269-4859-AD98-4E1D1FCE4FCA}" dt="2020-03-30T20:31:17.897" v="3084" actId="115"/>
          <ac:spMkLst>
            <pc:docMk/>
            <pc:sldMk cId="1096152895" sldId="259"/>
            <ac:spMk id="2" creationId="{51D0CF69-9812-407A-8B2C-61CDEA38AA3E}"/>
          </ac:spMkLst>
        </pc:spChg>
        <pc:spChg chg="del">
          <ac:chgData name="Eugen Rožić" userId="d5fc8a2e-8ef8-4a69-bec5-89b728d76c4c" providerId="ADAL" clId="{3C7139AB-6269-4859-AD98-4E1D1FCE4FCA}" dt="2020-03-30T20:01:27.766" v="2101" actId="931"/>
          <ac:spMkLst>
            <pc:docMk/>
            <pc:sldMk cId="1096152895" sldId="259"/>
            <ac:spMk id="3" creationId="{4931F395-6BAC-46F6-AE1E-3D31BB731501}"/>
          </ac:spMkLst>
        </pc:spChg>
        <pc:spChg chg="add del mod">
          <ac:chgData name="Eugen Rožić" userId="d5fc8a2e-8ef8-4a69-bec5-89b728d76c4c" providerId="ADAL" clId="{3C7139AB-6269-4859-AD98-4E1D1FCE4FCA}" dt="2020-03-30T21:58:41.871" v="6382" actId="1036"/>
          <ac:spMkLst>
            <pc:docMk/>
            <pc:sldMk cId="1096152895" sldId="259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1096152895" sldId="259"/>
            <ac:picMk id="4" creationId="{6F40B686-46B9-438F-AECA-9625BDC41D21}"/>
          </ac:picMkLst>
        </pc:picChg>
        <pc:picChg chg="add del mod">
          <ac:chgData name="Eugen Rožić" userId="d5fc8a2e-8ef8-4a69-bec5-89b728d76c4c" providerId="ADAL" clId="{3C7139AB-6269-4859-AD98-4E1D1FCE4FCA}" dt="2020-03-30T20:02:08.919" v="2110" actId="478"/>
          <ac:picMkLst>
            <pc:docMk/>
            <pc:sldMk cId="1096152895" sldId="259"/>
            <ac:picMk id="5" creationId="{CE583DB1-69B1-4F88-9882-EF16DC43ED05}"/>
          </ac:picMkLst>
        </pc:picChg>
        <pc:picChg chg="add del mod">
          <ac:chgData name="Eugen Rožić" userId="d5fc8a2e-8ef8-4a69-bec5-89b728d76c4c" providerId="ADAL" clId="{3C7139AB-6269-4859-AD98-4E1D1FCE4FCA}" dt="2020-03-31T13:37:49.695" v="6486" actId="478"/>
          <ac:picMkLst>
            <pc:docMk/>
            <pc:sldMk cId="1096152895" sldId="259"/>
            <ac:picMk id="6" creationId="{93D2158B-A9C0-4811-A8E7-855C0B492908}"/>
          </ac:picMkLst>
        </pc:picChg>
        <pc:picChg chg="add del mod">
          <ac:chgData name="Eugen Rožić" userId="d5fc8a2e-8ef8-4a69-bec5-89b728d76c4c" providerId="ADAL" clId="{3C7139AB-6269-4859-AD98-4E1D1FCE4FCA}" dt="2020-03-30T20:02:06.800" v="2109" actId="478"/>
          <ac:picMkLst>
            <pc:docMk/>
            <pc:sldMk cId="1096152895" sldId="259"/>
            <ac:picMk id="7" creationId="{FB82E01E-4BD6-4CB8-A3EE-55C1B8489122}"/>
          </ac:picMkLst>
        </pc:picChg>
        <pc:picChg chg="add del mod">
          <ac:chgData name="Eugen Rožić" userId="d5fc8a2e-8ef8-4a69-bec5-89b728d76c4c" providerId="ADAL" clId="{3C7139AB-6269-4859-AD98-4E1D1FCE4FCA}" dt="2020-03-30T20:14:36.360" v="2234" actId="931"/>
          <ac:picMkLst>
            <pc:docMk/>
            <pc:sldMk cId="1096152895" sldId="259"/>
            <ac:picMk id="11" creationId="{AA7BFCC6-74F6-4B77-9678-9871DFFEBA01}"/>
          </ac:picMkLst>
        </pc:picChg>
        <pc:picChg chg="add mod">
          <ac:chgData name="Eugen Rožić" userId="d5fc8a2e-8ef8-4a69-bec5-89b728d76c4c" providerId="ADAL" clId="{3C7139AB-6269-4859-AD98-4E1D1FCE4FCA}" dt="2020-03-30T21:53:22.113" v="6349" actId="1036"/>
          <ac:picMkLst>
            <pc:docMk/>
            <pc:sldMk cId="1096152895" sldId="259"/>
            <ac:picMk id="12" creationId="{A8E7FFE8-01C9-4AE3-95D6-425035B30982}"/>
          </ac:picMkLst>
        </pc:picChg>
        <pc:picChg chg="add mod">
          <ac:chgData name="Eugen Rožić" userId="d5fc8a2e-8ef8-4a69-bec5-89b728d76c4c" providerId="ADAL" clId="{3C7139AB-6269-4859-AD98-4E1D1FCE4FCA}" dt="2020-03-30T21:53:43.226" v="6353" actId="1076"/>
          <ac:picMkLst>
            <pc:docMk/>
            <pc:sldMk cId="1096152895" sldId="259"/>
            <ac:picMk id="14" creationId="{386A684D-3942-4BBA-AB2B-93AB3EB9A923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1096152895" sldId="259"/>
            <ac:inkMk id="3" creationId="{8C6D639D-D78A-467C-943B-A540F43F0A18}"/>
          </ac:inkMkLst>
        </pc:inkChg>
        <pc:inkChg chg="add del">
          <ac:chgData name="Eugen Rožić" userId="d5fc8a2e-8ef8-4a69-bec5-89b728d76c4c" providerId="ADAL" clId="{3C7139AB-6269-4859-AD98-4E1D1FCE4FCA}" dt="2020-03-31T13:37:48.308" v="6485" actId="478"/>
          <ac:inkMkLst>
            <pc:docMk/>
            <pc:sldMk cId="1096152895" sldId="259"/>
            <ac:inkMk id="5" creationId="{FAA2090A-2F32-4112-81AC-FD36D40369F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3.966" v="6490" actId="478"/>
        <pc:sldMkLst>
          <pc:docMk/>
          <pc:sldMk cId="3079856808" sldId="260"/>
        </pc:sldMkLst>
        <pc:spChg chg="mod">
          <ac:chgData name="Eugen Rožić" userId="d5fc8a2e-8ef8-4a69-bec5-89b728d76c4c" providerId="ADAL" clId="{3C7139AB-6269-4859-AD98-4E1D1FCE4FCA}" dt="2020-03-30T21:16:47.849" v="5302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3C7139AB-6269-4859-AD98-4E1D1FCE4FCA}" dt="2020-03-30T22:13:20.714" v="6449" actId="20577"/>
          <ac:spMkLst>
            <pc:docMk/>
            <pc:sldMk cId="3079856808" sldId="260"/>
            <ac:spMk id="3" creationId="{43D2DAAA-A122-4F82-A27A-F36B35641555}"/>
          </ac:spMkLst>
        </pc:spChg>
        <pc:picChg chg="add mod">
          <ac:chgData name="Eugen Rožić" userId="d5fc8a2e-8ef8-4a69-bec5-89b728d76c4c" providerId="ADAL" clId="{3C7139AB-6269-4859-AD98-4E1D1FCE4FCA}" dt="2020-03-30T21:05:21.843" v="4518" actId="1076"/>
          <ac:picMkLst>
            <pc:docMk/>
            <pc:sldMk cId="3079856808" sldId="260"/>
            <ac:picMk id="5" creationId="{5E1AA01F-B691-4B77-996D-63801B733BCB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079856808" sldId="260"/>
            <ac:picMk id="6" creationId="{E65F73CD-09C8-4038-B08D-031567F1F55B}"/>
          </ac:picMkLst>
        </pc:picChg>
        <pc:picChg chg="add del mod">
          <ac:chgData name="Eugen Rožić" userId="d5fc8a2e-8ef8-4a69-bec5-89b728d76c4c" providerId="ADAL" clId="{3C7139AB-6269-4859-AD98-4E1D1FCE4FCA}" dt="2020-03-31T13:38:03.966" v="6490" actId="478"/>
          <ac:picMkLst>
            <pc:docMk/>
            <pc:sldMk cId="3079856808" sldId="260"/>
            <ac:picMk id="8" creationId="{2615151B-864D-499C-A501-F81283F269E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079856808" sldId="260"/>
            <ac:inkMk id="4" creationId="{6F9E615E-2B75-49E9-84C8-F11113F743E7}"/>
          </ac:inkMkLst>
        </pc:inkChg>
        <pc:inkChg chg="add del">
          <ac:chgData name="Eugen Rožić" userId="d5fc8a2e-8ef8-4a69-bec5-89b728d76c4c" providerId="ADAL" clId="{3C7139AB-6269-4859-AD98-4E1D1FCE4FCA}" dt="2020-03-31T13:38:01.911" v="6489" actId="478"/>
          <ac:inkMkLst>
            <pc:docMk/>
            <pc:sldMk cId="3079856808" sldId="260"/>
            <ac:inkMk id="7" creationId="{898BBDBC-82FF-478B-98E4-4C5022DE21E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55.298" v="6488" actId="478"/>
        <pc:sldMkLst>
          <pc:docMk/>
          <pc:sldMk cId="3139534896" sldId="261"/>
        </pc:sldMkLst>
        <pc:spChg chg="mod">
          <ac:chgData name="Eugen Rožić" userId="d5fc8a2e-8ef8-4a69-bec5-89b728d76c4c" providerId="ADAL" clId="{3C7139AB-6269-4859-AD98-4E1D1FCE4FCA}" dt="2020-03-30T20:32:30.835" v="3116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3C7139AB-6269-4859-AD98-4E1D1FCE4FCA}" dt="2020-03-30T22:13:44.445" v="6454" actId="113"/>
          <ac:spMkLst>
            <pc:docMk/>
            <pc:sldMk cId="3139534896" sldId="261"/>
            <ac:spMk id="9" creationId="{9B4D9803-A2C2-4A0B-86BB-D1825B961757}"/>
          </ac:spMkLst>
        </pc:spChg>
        <pc:picChg chg="add mod">
          <ac:chgData name="Eugen Rožić" userId="d5fc8a2e-8ef8-4a69-bec5-89b728d76c4c" providerId="ADAL" clId="{3C7139AB-6269-4859-AD98-4E1D1FCE4FCA}" dt="2020-03-30T20:45:14.534" v="3681" actId="1076"/>
          <ac:picMkLst>
            <pc:docMk/>
            <pc:sldMk cId="3139534896" sldId="261"/>
            <ac:picMk id="4" creationId="{27F9ADAB-6102-4203-B9FC-4E0E6F04987F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139534896" sldId="261"/>
            <ac:picMk id="5" creationId="{63915159-6FAE-4FA5-A104-9B9A86431B88}"/>
          </ac:picMkLst>
        </pc:picChg>
        <pc:picChg chg="add del mod">
          <ac:chgData name="Eugen Rožić" userId="d5fc8a2e-8ef8-4a69-bec5-89b728d76c4c" providerId="ADAL" clId="{3C7139AB-6269-4859-AD98-4E1D1FCE4FCA}" dt="2020-03-31T13:37:55.298" v="6488" actId="478"/>
          <ac:picMkLst>
            <pc:docMk/>
            <pc:sldMk cId="3139534896" sldId="261"/>
            <ac:picMk id="7" creationId="{B384F7AE-5FC4-48FB-8BA6-246F9556574C}"/>
          </ac:picMkLst>
        </pc:picChg>
        <pc:picChg chg="mod">
          <ac:chgData name="Eugen Rožić" userId="d5fc8a2e-8ef8-4a69-bec5-89b728d76c4c" providerId="ADAL" clId="{3C7139AB-6269-4859-AD98-4E1D1FCE4FCA}" dt="2020-03-30T21:02:35.302" v="4278" actId="14100"/>
          <ac:picMkLst>
            <pc:docMk/>
            <pc:sldMk cId="3139534896" sldId="261"/>
            <ac:picMk id="12" creationId="{A8E7FFE8-01C9-4AE3-95D6-425035B3098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139534896" sldId="261"/>
            <ac:inkMk id="3" creationId="{EC208E79-7A47-490F-9F92-A811961342CC}"/>
          </ac:inkMkLst>
        </pc:inkChg>
        <pc:inkChg chg="add del">
          <ac:chgData name="Eugen Rožić" userId="d5fc8a2e-8ef8-4a69-bec5-89b728d76c4c" providerId="ADAL" clId="{3C7139AB-6269-4859-AD98-4E1D1FCE4FCA}" dt="2020-03-31T13:37:52.652" v="6487" actId="478"/>
          <ac:inkMkLst>
            <pc:docMk/>
            <pc:sldMk cId="3139534896" sldId="261"/>
            <ac:inkMk id="6" creationId="{22519FE6-0DF5-40F8-AC1E-0B2C4759EAA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8.631" v="6492" actId="478"/>
        <pc:sldMkLst>
          <pc:docMk/>
          <pc:sldMk cId="4214280032" sldId="262"/>
        </pc:sldMkLst>
        <pc:spChg chg="mod">
          <ac:chgData name="Eugen Rožić" userId="d5fc8a2e-8ef8-4a69-bec5-89b728d76c4c" providerId="ADAL" clId="{3C7139AB-6269-4859-AD98-4E1D1FCE4FCA}" dt="2020-03-30T22:12:58.061" v="6444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3C7139AB-6269-4859-AD98-4E1D1FCE4FCA}" dt="2020-03-30T22:12:16.501" v="6441" actId="20577"/>
          <ac:spMkLst>
            <pc:docMk/>
            <pc:sldMk cId="4214280032" sldId="262"/>
            <ac:spMk id="3" creationId="{831BED9E-2B6F-4E52-B36C-1B44045B62ED}"/>
          </ac:spMkLst>
        </pc:spChg>
        <pc:picChg chg="add mod">
          <ac:chgData name="Eugen Rožić" userId="d5fc8a2e-8ef8-4a69-bec5-89b728d76c4c" providerId="ADAL" clId="{3C7139AB-6269-4859-AD98-4E1D1FCE4FCA}" dt="2020-03-30T21:30:39.351" v="5401" actId="14100"/>
          <ac:picMkLst>
            <pc:docMk/>
            <pc:sldMk cId="4214280032" sldId="262"/>
            <ac:picMk id="5" creationId="{AEA2C8F8-1FBE-43D1-AA56-771E6363724C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4214280032" sldId="262"/>
            <ac:picMk id="6" creationId="{46E7252A-2EE2-4EB2-B162-8C5AF0AE82AB}"/>
          </ac:picMkLst>
        </pc:picChg>
        <pc:picChg chg="add mod">
          <ac:chgData name="Eugen Rožić" userId="d5fc8a2e-8ef8-4a69-bec5-89b728d76c4c" providerId="ADAL" clId="{3C7139AB-6269-4859-AD98-4E1D1FCE4FCA}" dt="2020-03-30T21:46:17.153" v="6230" actId="1076"/>
          <ac:picMkLst>
            <pc:docMk/>
            <pc:sldMk cId="4214280032" sldId="262"/>
            <ac:picMk id="7" creationId="{7560E792-A516-4EA2-9B6F-90FB43BC6A9C}"/>
          </ac:picMkLst>
        </pc:picChg>
        <pc:picChg chg="add del mod">
          <ac:chgData name="Eugen Rožić" userId="d5fc8a2e-8ef8-4a69-bec5-89b728d76c4c" providerId="ADAL" clId="{3C7139AB-6269-4859-AD98-4E1D1FCE4FCA}" dt="2020-03-31T13:38:08.631" v="6492" actId="478"/>
          <ac:picMkLst>
            <pc:docMk/>
            <pc:sldMk cId="4214280032" sldId="262"/>
            <ac:picMk id="9" creationId="{7A544CDC-7476-4C82-9E94-FE7B3E8EAB1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4214280032" sldId="262"/>
            <ac:inkMk id="4" creationId="{C5C01DDF-0CB4-4928-AE66-839F969BB63C}"/>
          </ac:inkMkLst>
        </pc:inkChg>
        <pc:inkChg chg="add del">
          <ac:chgData name="Eugen Rožić" userId="d5fc8a2e-8ef8-4a69-bec5-89b728d76c4c" providerId="ADAL" clId="{3C7139AB-6269-4859-AD98-4E1D1FCE4FCA}" dt="2020-03-31T13:38:07.020" v="6491" actId="478"/>
          <ac:inkMkLst>
            <pc:docMk/>
            <pc:sldMk cId="4214280032" sldId="262"/>
            <ac:inkMk id="8" creationId="{A0075A04-5951-4F32-818B-033AC71B75F5}"/>
          </ac:inkMkLst>
        </pc:inkChg>
      </pc:sldChg>
      <pc:sldMasterChg chg="modSldLayout">
        <pc:chgData name="Eugen Rožić" userId="d5fc8a2e-8ef8-4a69-bec5-89b728d76c4c" providerId="ADAL" clId="{3C7139AB-6269-4859-AD98-4E1D1FCE4FCA}" dt="2020-03-30T19:30:11.517" v="364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3C7139AB-6269-4859-AD98-4E1D1FCE4FCA}" dt="2020-03-30T19:30:11.517" v="364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3C7139AB-6269-4859-AD98-4E1D1FCE4FCA}" dt="2020-03-30T19:28:45.912" v="356" actId="103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3C7139AB-6269-4859-AD98-4E1D1FCE4FCA}" dt="2020-03-30T19:30:11.517" v="364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in="-1024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110.57471" units="1/cm"/>
          <inkml:channelProperty channel="T" name="resolution" value="1" units="1/dev"/>
        </inkml:channelProperties>
      </inkml:inkSource>
      <inkml:timestamp xml:id="ts0" timeString="2020-05-21T12:46:57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16807">
    <iact:property name="dataType"/>
    <iact:actionData xml:id="d0">
      <inkml:trace xmlns:inkml="http://www.w3.org/2003/InkML" xml:id="stk0" contextRef="#ctx0" brushRef="#br0">27144 10114 0,'0'0'1,"-84"0"7,56 0 5,-28 28-4,56 0 0,-28-28-2,0 0 2,28 28 7,-28 0-9,0-28 3,28 56-4,0-28 4,-28 28-6,0 0 8,0-28-8,0 28 9,0 28-10,0-28 8,28 28-6,-28-28 6,0 28-7,0 0 4,28-28 0,0 28 1,0 0-1,28-28-2,0 0 5,-28 0-6,56 28 7,0-28-8,0 0 8,0 0-11,28 0 11,-56 28-6,56-56 3,-28 0-4,56 29 9,-28-29-11,0 0 6,28 0-2,0 0 0,0 0 3,-28 0-6,28-28 10,57 28-10,-57-28 7,0 0-7,-28 0 4,0 0 0,-56-28 3,0 0-6,0-56 1,0 0 2,0 27 0,-28-27 0,28 0 0,-28 28 2,28-28-4,-28 0 2,0 0 0,0-28 0,0 28-2,-28-28 5,-28 0-6,0 0 6,0 0-6,-28 0 4,-28 0-3,28 0 4,56 28-2,-56 0 0,28 0 0,-28 28-2,55 0 4,-27-1-5,-28 1 7,28 28-8,0 0 9,0 0-10,0 0 10,0 0-10,-28 0 4,28 28 1,-28 0-1,0 0 0,28 0 2,-28 0 0,0 28-2,-28 28 3,28 0-4,0 28 1</inkml:trace>
    </iact:actionData>
  </iact:action>
  <iact:action type="add" startTime="17924">
    <iact:property name="dataType"/>
    <iact:actionData xml:id="d1">
      <inkml:trace xmlns:inkml="http://www.w3.org/2003/InkML" xml:id="stk1" contextRef="#ctx0" brushRef="#br0">27648 12327 0,'0'0'1,"-28"-28"4,-28 28 11,0 28-6,28-28 0,0 28 0,0 0-3,-28 0-2,0 0 4,0 28 6,28-56-11,28 28 8,-28 28-8,0 0 8,0 28-8,0-28 8,28 0-9,0-28 4,-28 28 2,28 0-2,0 28 2,0 0-2,0-28 3,0 28-4,0-28 5,28 28-6,0 28 6,0-56-6,-28 56 5,28-27-4,0-29 1,0 28 0,0-28 3,0 0-5,0 28 5,0-28-4,28 0 3,-28-28 0,0 0-4,0 0 11,0 0-8,0-28 0,28 0 4,-28 0 3,0 0-11,56 0 3,-28-56 1,28-28 0,-28 28 1,29-84-2,-1 84 3,-28-28-3,-28 0 2,0 28-2,0-29 3,0 1-7,-28 0 10,0-28-10,0 28 8,0-28-7,0 28 8,0 28-8,-56-28 7,28 0-6,0 28 2,-28 0 1,56 0 0,-56 0 3,28 0-6,-28 28 6,27 0-6,-55-28 7,0 28-8,56 0 8,-56 0-10,0 0 13,28 0-13,0 28 6,0 0 0,-28 0-2</inkml:trace>
    </iact:actionData>
  </iact:action>
  <iact:action type="add" startTime="19075">
    <iact:property name="dataType"/>
    <iact:actionData xml:id="d2">
      <inkml:trace xmlns:inkml="http://www.w3.org/2003/InkML" xml:id="stk2" contextRef="#ctx0" brushRef="#br0">23643 12943 0,'-28'0'10,"0"28"1,0 0-8,-28 28 10,0 28-9,-28 0 8,-1-28-8,29 28 8,0 0-8,28 0 8,0-56-8,0 56 2,28-56 3,0 57-2,0-57 2,0 0-2,0 28 3,0 0 6,28-28-12,0 28 8,0 0-8,0-28 8,-28 0-8,28 0 7,0 28-8,0 0 9,-28-28 1,28 0-5,0 0 8,-28 0-10,29-28 6,-1 28-7,-28 0 7,28-28-8,0 28 8,0-28 0,0 0-6,0 0 2,0 0 7,0 0-5,0 0-3,28 0 2,-28 0-2,28-28 3,0 0-6,28 0 8,0-28-10,-28 28 13,28 0-14,-28-28 14,-28 0-12,0 28 9,0-56-8,0 28 2,0 56 2,-28-28 0,28-28 2,0 56-4,0-28 4,-28 0-4,28 0 5,-28 0-5,28 28 4,-28-56-7,0 27 8,0 1-4,0 0-1,0 0 11,0 0-9,0 0-2,0 0 10,0 0-6,0 0 5,0 0-9,0 0 6,0 0-8,-28 28 8,28-28-8,-28-28 9,0 56-10,0-56 10,0 28-10,0 28 3,-28-56 2,0 28-1,0 0 4,56 0-6,-56 0 6,28 0 6,0 28-14,0 0 13,0-28-5,0 0 4</inkml:trace>
    </iact:actionData>
  </iact:action>
  <iact:action type="remove" startTime="68186">
    <iact:property name="style" value="instant"/>
    <iact:actionData xml:id="d3" ref="#d2"/>
  </iact:action>
  <iact:action type="remove" startTime="68444">
    <iact:property name="style" value="instant"/>
    <iact:actionData xml:id="d4" ref="#d1"/>
  </iact:action>
  <iact:action type="remove" startTime="68670">
    <iact:property name="style" value="instant"/>
    <iact:actionData xml:id="d5" ref="#d0"/>
  </iact:action>
  <iact:action type="add" startTime="68124">
    <iact:property name="dataType" value="strokeEraser"/>
    <iact:actionData xml:id="d6">
      <inkml:trace xmlns:inkml="http://www.w3.org/2003/InkML" xml:id="stk3" contextRef="#ctx0" brushRef="#br1">28096 18069 0,'28'0'11,"28"0"-6,-28 0 3,56 0 0,0 0 1,56-28-4,0-56 3,56 28 4,29 0-7,-29 28 6,0 0-7,-56 0 7,56-28-6,-84 28 3,0-28 0,-28 28-2,28 0 2,0 0 0,-28 0 0,0 0 0,-28 28 0,-28-28 0,0 0 2,0 28-4,-28-28 2,28 28-2,0 0 2,0 0 0,28 0 0,0 0 0,28 0 0,-28 0 0,56 0 1,29 0-2,-1-28 1,84 0 0,0 0-2,28 0 2,-84 0 1,28-28-1,0 28 4,0 0 1,-56 0-11,0 0 6,56-28-4,-84 28 5,-27 0-4,-1 0 4,-28 0-1,-28 0 8,0 0-9,0 0 9,0 0-8,-28-28 6,28 0-6,0 0 0,0-28 0,0-28 0,-28 28 0,0 0 0,0-1 0,-28-27 0,0 0-2,0 56 4,-28-56-2,28 0 0,-28 0 3,28-28-3,-84-252 7,27 168-4,57 28-8,0 56 4,-28 28-2,28 27 3,0 29 0,28-28 0,-28 28 0,0 0 1,0 0-2,28 28 2,-28 28-2,28-28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9AFD4-3DB1-4E98-8EB6-5BB7AB52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99ABC-5362-4D9E-B0E9-B92F86F7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BDBDF0-C60B-43A4-889A-D0F47AD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DDEB5E-66E7-4CC8-B5FE-AAA4679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3827E-CBC6-477A-91D4-969B3CD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36E-BE54-48F5-B0E4-84AD9B37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2572C9-8FA9-4DCF-8597-74E09DD8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045418-A890-497C-9F28-34498EB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D7FC5D-5373-47A5-A067-368DD5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4268-8E32-4608-B92A-9AADADE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492FA5-BDC9-40EA-B186-24A41CC95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49B32-8C76-4BDC-A69D-674D7B72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A25BA-0F73-446A-8EA1-159E0AC2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5D427-21BD-4A71-AA78-F1766A22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63C24-AE1E-4968-A226-C378838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AB2FF-0471-4154-8927-7F9BA0FD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9"/>
            <a:ext cx="10515600" cy="7619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4EE7-4DBA-457C-9338-E7AEF794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95477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950A9D-2763-415E-8851-3210AA6D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5F2169-0847-45BE-9BF8-C59A50B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736967-03DB-44FB-8B3E-EE6F9A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9E902-3861-41E7-9ECA-29FAF8CD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EE37-E998-4033-B95C-2D574FC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315CB7-4ADC-41E8-AB95-C076DB7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BE5AD-3236-470D-AD29-550D044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832AD8-F777-4CDC-93FA-7EEA5D7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24E58-69F0-4C87-9A5C-12DAA11B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CDD2-1FD6-4757-B30A-6931EC8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857017-C009-4F60-A4E8-B77AB977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9742E8-D287-4D7E-9D26-2BCFEEC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A9D68F-B4FE-4EE0-93A6-EEE2029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BF67F7-F556-4444-B306-2A86ACD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75629-318D-4D56-8BC6-D9B6C06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5F932B-0AE0-4519-9CAF-74C80B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67A010-B232-4816-8974-D98414D1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D507B2-AC06-4976-A7EB-51650925B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4C4C92-7E10-4B96-BF6B-527467DD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E76793-99DB-47BB-A5E5-466617C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F52EDE-1CC9-4FCE-8196-9016DBC7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9F42F3-55F6-4F2A-8738-89296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1F076-FEC4-424A-B66C-C9519A5E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D5FD6B-2E13-42DF-9939-CAD28BA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4E2F2-F79E-4EDD-871F-53CFA98A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D40C66-76FF-4746-AE0A-D0A3E18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ED6BE-E80D-4D9F-9FBB-E28CAE0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268B06-09A1-4751-96E6-4309E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49A0-BA2A-4978-AEFD-48EC0D7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B38CA-7687-4094-9174-2C7CBEF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38231-3985-4F2B-9515-054E3C8F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663E7F-1F84-47A0-A55D-ABEB217E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6F700E-5704-4E03-A482-4483EDE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1F2E57-9376-40C1-B4E8-178F61A8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2A2D1-C985-4DFA-A731-59094FFC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AC23D-A295-4D68-A403-230371B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30A893-5135-4B05-BC93-221F7E426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F7EB77-FB00-4AA4-9224-E1C683E5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36DB6-7BDA-4A78-934C-6FF647F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7B30B5-EB6B-4B87-9964-82BE4C81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F6F27C-CEDD-481B-AF45-FFD5F68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756BF0-8897-4214-8D41-3B745547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B22247-FE07-4B9A-9580-BA0965F5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A24EA4-ED0B-460D-BA6E-BA7AF7C3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5AE-D1DC-46D0-A8BF-61FDF82BEC6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BEE0E-40E9-4853-AA4C-D3DBD978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0B8E16-4A3B-4F59-AC9D-1D40C187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11/relationships/inkAction" Target="../ink/inkAction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Analogna elektronika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4339250" y="2844225"/>
            <a:ext cx="3513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(uglavnom pojačala)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57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11"/>
    </mc:Choice>
    <mc:Fallback>
      <p:transition spd="slow" advTm="799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0CF69-9812-407A-8B2C-61CDEA38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Shema i osnovna svojstva </a:t>
            </a:r>
            <a:r>
              <a:rPr lang="hr-HR" u="sng" dirty="0" err="1"/>
              <a:t>op-ampa</a:t>
            </a:r>
            <a:endParaRPr lang="en-GB" u="sng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9B4D9803-A2C2-4A0B-86BB-D1825B96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763"/>
            <a:ext cx="6688211" cy="5291399"/>
          </a:xfrm>
        </p:spPr>
        <p:txBody>
          <a:bodyPr/>
          <a:lstStyle/>
          <a:p>
            <a:r>
              <a:rPr lang="hr-HR" dirty="0"/>
              <a:t>Ima dva ulaza (za signale V</a:t>
            </a:r>
            <a:r>
              <a:rPr lang="hr-HR" baseline="-25000" dirty="0"/>
              <a:t>1</a:t>
            </a:r>
            <a:r>
              <a:rPr lang="hr-HR" dirty="0"/>
              <a:t> i V</a:t>
            </a:r>
            <a:r>
              <a:rPr lang="hr-HR" baseline="-25000" dirty="0"/>
              <a:t>2</a:t>
            </a:r>
            <a:r>
              <a:rPr lang="hr-HR" dirty="0"/>
              <a:t>) i jedan izlaz</a:t>
            </a:r>
          </a:p>
          <a:p>
            <a:pPr lvl="1"/>
            <a:r>
              <a:rPr lang="hr-HR" dirty="0"/>
              <a:t>Uz to ima i ulaze za napajanje, pozitivno i negativno, u pravilu simetrično (npr. +/- 12 V)</a:t>
            </a:r>
          </a:p>
          <a:p>
            <a:pPr lvl="1"/>
            <a:r>
              <a:rPr lang="hr-HR" dirty="0"/>
              <a:t>Također može imati dodatne ulaze za namještanje nekih otklona (</a:t>
            </a:r>
            <a:r>
              <a:rPr lang="hr-HR" dirty="0" err="1"/>
              <a:t>offset</a:t>
            </a:r>
            <a:r>
              <a:rPr lang="hr-HR" dirty="0"/>
              <a:t>), …</a:t>
            </a:r>
          </a:p>
          <a:p>
            <a:pPr>
              <a:spcBef>
                <a:spcPts val="600"/>
              </a:spcBef>
            </a:pPr>
            <a:r>
              <a:rPr lang="hr-HR" dirty="0"/>
              <a:t>„+” ulaz se zove </a:t>
            </a:r>
            <a:r>
              <a:rPr lang="hr-HR" b="1" dirty="0" err="1"/>
              <a:t>neinvertirajući</a:t>
            </a:r>
            <a:r>
              <a:rPr lang="hr-HR" dirty="0"/>
              <a:t> (</a:t>
            </a:r>
            <a:r>
              <a:rPr lang="hr-HR" dirty="0" err="1"/>
              <a:t>non-inverting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jer na izlaz ide sa „+” predznakom</a:t>
            </a:r>
          </a:p>
          <a:p>
            <a:pPr>
              <a:spcBef>
                <a:spcPts val="600"/>
              </a:spcBef>
            </a:pPr>
            <a:r>
              <a:rPr lang="hr-HR" dirty="0"/>
              <a:t>„-” ulaz se zove </a:t>
            </a:r>
            <a:r>
              <a:rPr lang="hr-HR" b="1" dirty="0"/>
              <a:t>invertirajući</a:t>
            </a:r>
            <a:r>
              <a:rPr lang="hr-HR" dirty="0"/>
              <a:t> (</a:t>
            </a:r>
            <a:r>
              <a:rPr lang="hr-HR" dirty="0" err="1"/>
              <a:t>inverting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jer na izlaz ide sa „-” predznakom</a:t>
            </a:r>
          </a:p>
          <a:p>
            <a:pPr>
              <a:spcBef>
                <a:spcPts val="600"/>
              </a:spcBef>
            </a:pPr>
            <a:r>
              <a:rPr lang="hr-HR" dirty="0"/>
              <a:t>Izlaz je pojačana razlika ulaznih signala: A ∙ (V</a:t>
            </a:r>
            <a:r>
              <a:rPr lang="hr-HR" baseline="-25000" dirty="0"/>
              <a:t>2</a:t>
            </a:r>
            <a:r>
              <a:rPr lang="hr-HR" dirty="0"/>
              <a:t> - V</a:t>
            </a:r>
            <a:r>
              <a:rPr lang="hr-HR" baseline="-25000" dirty="0"/>
              <a:t>1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pri čemu je „A” faktor pojačanja</a:t>
            </a:r>
          </a:p>
          <a:p>
            <a:pPr lvl="1"/>
            <a:r>
              <a:rPr lang="hr-HR" dirty="0"/>
              <a:t>pojačanje se uzima kao savršeno </a:t>
            </a:r>
            <a:r>
              <a:rPr lang="hr-HR" b="1" dirty="0"/>
              <a:t>linearno</a:t>
            </a:r>
            <a:r>
              <a:rPr lang="hr-HR" dirty="0"/>
              <a:t> (neovisno o jačini signala) i praktički </a:t>
            </a:r>
            <a:r>
              <a:rPr lang="hr-HR" b="1" dirty="0" err="1"/>
              <a:t>beskončano</a:t>
            </a:r>
            <a:r>
              <a:rPr lang="hr-HR" dirty="0"/>
              <a:t> </a:t>
            </a:r>
            <a:endParaRPr lang="en-GB" dirty="0"/>
          </a:p>
        </p:txBody>
      </p:sp>
      <p:pic>
        <p:nvPicPr>
          <p:cNvPr id="12" name="Rezervirano mjesto sadržaja 10" descr="Shema operacijskog pojačala">
            <a:extLst>
              <a:ext uri="{FF2B5EF4-FFF2-40B4-BE49-F238E27FC236}">
                <a16:creationId xmlns:a16="http://schemas.microsoft.com/office/drawing/2014/main" id="{A8E7FFE8-01C9-4AE3-95D6-425035B30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11" y="1220888"/>
            <a:ext cx="4583744" cy="2855648"/>
          </a:xfrm>
          <a:prstGeom prst="rect">
            <a:avLst/>
          </a:prstGeom>
        </p:spPr>
      </p:pic>
      <p:pic>
        <p:nvPicPr>
          <p:cNvPr id="14" name="Slika 13" descr="Slika na kojoj se prikazuje sat&#10;&#10;Opis je automatski generiran">
            <a:extLst>
              <a:ext uri="{FF2B5EF4-FFF2-40B4-BE49-F238E27FC236}">
                <a16:creationId xmlns:a16="http://schemas.microsoft.com/office/drawing/2014/main" id="{386A684D-3942-4BBA-AB2B-93AB3EB9A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44" y="4595050"/>
            <a:ext cx="2743200" cy="1666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15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512"/>
    </mc:Choice>
    <mc:Fallback>
      <p:transition spd="slow" advTm="188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0CF69-9812-407A-8B2C-61CDEA38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Shema i osnovna svojstva </a:t>
            </a:r>
            <a:r>
              <a:rPr lang="hr-HR" u="sng" dirty="0" err="1"/>
              <a:t>op-ampa</a:t>
            </a:r>
            <a:endParaRPr lang="en-GB" u="sng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9B4D9803-A2C2-4A0B-86BB-D1825B96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860"/>
            <a:ext cx="7188199" cy="5538323"/>
          </a:xfrm>
        </p:spPr>
        <p:txBody>
          <a:bodyPr>
            <a:normAutofit/>
          </a:bodyPr>
          <a:lstStyle/>
          <a:p>
            <a:r>
              <a:rPr lang="hr-HR" dirty="0"/>
              <a:t>Karakteristike idealnog </a:t>
            </a:r>
            <a:r>
              <a:rPr lang="hr-HR" dirty="0" err="1"/>
              <a:t>op-ampa</a:t>
            </a:r>
            <a:r>
              <a:rPr lang="hr-HR" dirty="0"/>
              <a:t>:</a:t>
            </a:r>
          </a:p>
          <a:p>
            <a:pPr lvl="1"/>
            <a:r>
              <a:rPr lang="hr-HR" b="1" dirty="0"/>
              <a:t>Beskonačno, linearno pojačanje</a:t>
            </a:r>
          </a:p>
          <a:p>
            <a:pPr lvl="2"/>
            <a:r>
              <a:rPr lang="hr-HR" dirty="0"/>
              <a:t>Zapravo </a:t>
            </a:r>
            <a:r>
              <a:rPr lang="hr-HR" b="1" dirty="0"/>
              <a:t>A ≈ 100 000 = 100 dB</a:t>
            </a:r>
          </a:p>
          <a:p>
            <a:pPr lvl="2"/>
            <a:r>
              <a:rPr lang="hr-HR" dirty="0"/>
              <a:t>Maksimalan i minimalan izlaz je</a:t>
            </a:r>
            <a:br>
              <a:rPr lang="hr-HR" dirty="0"/>
            </a:br>
            <a:r>
              <a:rPr lang="hr-HR" dirty="0"/>
              <a:t>određen naponom napajanja (V</a:t>
            </a:r>
            <a:r>
              <a:rPr lang="hr-HR" baseline="-25000" dirty="0"/>
              <a:t>CC</a:t>
            </a:r>
            <a:r>
              <a:rPr lang="hr-HR" dirty="0"/>
              <a:t>)</a:t>
            </a:r>
          </a:p>
          <a:p>
            <a:pPr lvl="1"/>
            <a:r>
              <a:rPr lang="hr-HR" b="1" dirty="0"/>
              <a:t>Beskonačan ulazni otpor </a:t>
            </a:r>
            <a:r>
              <a:rPr lang="hr-HR" sz="2000" dirty="0"/>
              <a:t>(zapravo </a:t>
            </a:r>
            <a:r>
              <a:rPr lang="hr-HR" sz="2000" b="1" dirty="0" err="1"/>
              <a:t>Z</a:t>
            </a:r>
            <a:r>
              <a:rPr lang="hr-HR" sz="2000" b="1" baseline="-25000" dirty="0" err="1"/>
              <a:t>in</a:t>
            </a:r>
            <a:r>
              <a:rPr lang="hr-HR" sz="2000" b="1" dirty="0"/>
              <a:t> ≈ 1 M</a:t>
            </a:r>
            <a:r>
              <a:rPr lang="el-GR" sz="2000" b="1" dirty="0"/>
              <a:t>Ω</a:t>
            </a:r>
            <a:r>
              <a:rPr lang="hr-HR" sz="2000" dirty="0"/>
              <a:t>)</a:t>
            </a:r>
          </a:p>
          <a:p>
            <a:pPr lvl="1"/>
            <a:r>
              <a:rPr lang="hr-HR" b="1" dirty="0"/>
              <a:t>Zanemarivo mali izlazni otpor </a:t>
            </a:r>
            <a:r>
              <a:rPr lang="hr-HR" sz="2000" dirty="0"/>
              <a:t>(zapravo </a:t>
            </a:r>
            <a:r>
              <a:rPr lang="hr-HR" sz="2000" b="1" dirty="0" err="1"/>
              <a:t>Z</a:t>
            </a:r>
            <a:r>
              <a:rPr lang="hr-HR" sz="2000" b="1" baseline="-25000" dirty="0" err="1"/>
              <a:t>out</a:t>
            </a:r>
            <a:r>
              <a:rPr lang="hr-HR" sz="2000" b="1" dirty="0"/>
              <a:t> ≈ 100 </a:t>
            </a:r>
            <a:r>
              <a:rPr lang="el-GR" sz="2000" b="1" dirty="0"/>
              <a:t>Ω</a:t>
            </a:r>
            <a:r>
              <a:rPr lang="hr-HR" sz="2000" dirty="0"/>
              <a:t>)</a:t>
            </a:r>
          </a:p>
          <a:p>
            <a:pPr lvl="1"/>
            <a:r>
              <a:rPr lang="hr-HR" dirty="0"/>
              <a:t>Pomak (</a:t>
            </a:r>
            <a:r>
              <a:rPr lang="hr-HR" dirty="0" err="1"/>
              <a:t>offset</a:t>
            </a:r>
            <a:r>
              <a:rPr lang="hr-HR" dirty="0"/>
              <a:t>) jednak nuli </a:t>
            </a:r>
            <a:r>
              <a:rPr lang="hr-HR" sz="2000" dirty="0"/>
              <a:t>(zapravo </a:t>
            </a:r>
            <a:r>
              <a:rPr lang="hr-HR" sz="2000" b="1" dirty="0"/>
              <a:t>V</a:t>
            </a:r>
            <a:r>
              <a:rPr lang="hr-HR" sz="2000" b="1" baseline="-25000" dirty="0"/>
              <a:t>IO</a:t>
            </a:r>
            <a:r>
              <a:rPr lang="hr-HR" sz="2000" b="1" dirty="0"/>
              <a:t> ≈ 1 </a:t>
            </a:r>
            <a:r>
              <a:rPr lang="hr-HR" sz="2000" b="1" dirty="0" err="1"/>
              <a:t>mV</a:t>
            </a:r>
            <a:r>
              <a:rPr lang="hr-HR" sz="2000" dirty="0"/>
              <a:t>)</a:t>
            </a:r>
          </a:p>
          <a:p>
            <a:pPr lvl="2"/>
            <a:r>
              <a:rPr lang="hr-HR" dirty="0"/>
              <a:t>To znači da ako je nula na ulazu da je 1 </a:t>
            </a:r>
            <a:r>
              <a:rPr lang="hr-HR" dirty="0" err="1"/>
              <a:t>mV</a:t>
            </a:r>
            <a:r>
              <a:rPr lang="hr-HR" dirty="0"/>
              <a:t> na izlazu</a:t>
            </a:r>
          </a:p>
          <a:p>
            <a:pPr lvl="1"/>
            <a:r>
              <a:rPr lang="hr-HR" dirty="0"/>
              <a:t>Beskonačno širok propusni pojas </a:t>
            </a:r>
            <a:r>
              <a:rPr lang="hr-HR" b="1" dirty="0"/>
              <a:t>B</a:t>
            </a:r>
          </a:p>
          <a:p>
            <a:pPr lvl="2"/>
            <a:r>
              <a:rPr lang="hr-HR" dirty="0"/>
              <a:t>To znači da u teoriji pojačava signale svih frekvencija</a:t>
            </a:r>
          </a:p>
          <a:p>
            <a:pPr lvl="2"/>
            <a:r>
              <a:rPr lang="hr-HR" dirty="0"/>
              <a:t>Zapravo B∙A ≈ 10</a:t>
            </a:r>
            <a:r>
              <a:rPr lang="hr-HR" baseline="30000" dirty="0"/>
              <a:t>6</a:t>
            </a:r>
            <a:r>
              <a:rPr lang="hr-HR" dirty="0"/>
              <a:t> - 10</a:t>
            </a:r>
            <a:r>
              <a:rPr lang="hr-HR" baseline="30000" dirty="0"/>
              <a:t>9</a:t>
            </a:r>
          </a:p>
          <a:p>
            <a:pPr lvl="1"/>
            <a:r>
              <a:rPr lang="hr-HR" dirty="0"/>
              <a:t>Beskonačan faktor potiskivanja srednje vrijednosti (CMRR; zapravo </a:t>
            </a:r>
            <a:r>
              <a:rPr lang="el-GR" b="1" dirty="0"/>
              <a:t>ρ</a:t>
            </a:r>
            <a:r>
              <a:rPr lang="hr-HR" b="1" dirty="0"/>
              <a:t> </a:t>
            </a:r>
            <a:r>
              <a:rPr lang="hr-HR" sz="2400" b="1" dirty="0"/>
              <a:t>≈</a:t>
            </a:r>
            <a:r>
              <a:rPr lang="hr-HR" b="1" dirty="0"/>
              <a:t> 100 000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To znači da apsolutni iznos ulaza nije važan, samo razlika</a:t>
            </a:r>
          </a:p>
          <a:p>
            <a:pPr marL="457200" lvl="1" indent="0">
              <a:buNone/>
            </a:pPr>
            <a:endParaRPr lang="hr-HR" dirty="0"/>
          </a:p>
          <a:p>
            <a:pPr lvl="1"/>
            <a:endParaRPr lang="en-GB" dirty="0"/>
          </a:p>
        </p:txBody>
      </p:sp>
      <p:pic>
        <p:nvPicPr>
          <p:cNvPr id="12" name="Rezervirano mjesto sadržaja 10" descr="Shema operacijskog pojačala">
            <a:extLst>
              <a:ext uri="{FF2B5EF4-FFF2-40B4-BE49-F238E27FC236}">
                <a16:creationId xmlns:a16="http://schemas.microsoft.com/office/drawing/2014/main" id="{A8E7FFE8-01C9-4AE3-95D6-425035B30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9" y="3428999"/>
            <a:ext cx="4084109" cy="2544377"/>
          </a:xfrm>
          <a:prstGeom prst="rect">
            <a:avLst/>
          </a:prstGeom>
        </p:spPr>
      </p:pic>
      <p:pic>
        <p:nvPicPr>
          <p:cNvPr id="4" name="Slika 3" descr="Slika na kojoj se prikazuje sat, crtež&#10;&#10;Opis je automatski generiran">
            <a:extLst>
              <a:ext uri="{FF2B5EF4-FFF2-40B4-BE49-F238E27FC236}">
                <a16:creationId xmlns:a16="http://schemas.microsoft.com/office/drawing/2014/main" id="{27F9ADAB-6102-4203-B9FC-4E0E6F049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4253"/>
            <a:ext cx="6014508" cy="1938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53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820"/>
    </mc:Choice>
    <mc:Fallback>
      <p:transition spd="slow" advTm="29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C65B7-D366-4177-ADB7-E63EB88F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Struktura </a:t>
            </a:r>
            <a:r>
              <a:rPr lang="hr-HR" u="sng" dirty="0" err="1"/>
              <a:t>op-ampa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D2DAAA-A122-4F82-A27A-F36B3564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152"/>
            <a:ext cx="6138333" cy="5263150"/>
          </a:xfrm>
        </p:spPr>
        <p:txBody>
          <a:bodyPr>
            <a:normAutofit/>
          </a:bodyPr>
          <a:lstStyle/>
          <a:p>
            <a:r>
              <a:rPr lang="hr-HR" dirty="0"/>
              <a:t>Operacijska pojačala izrađuju se od tranzistora</a:t>
            </a:r>
          </a:p>
          <a:p>
            <a:pPr lvl="1"/>
            <a:r>
              <a:rPr lang="hr-HR" dirty="0"/>
              <a:t>Bipolarni su manje osjetljivi na šum; i dalje korišteni za specifične namjene (audio, …)</a:t>
            </a:r>
          </a:p>
          <a:p>
            <a:pPr lvl="1"/>
            <a:r>
              <a:rPr lang="hr-HR" dirty="0"/>
              <a:t>MOSFET – uglavnom bolje karakteristike za sve normalne upotrebe</a:t>
            </a:r>
            <a:br>
              <a:rPr lang="hr-HR" dirty="0"/>
            </a:br>
            <a:endParaRPr lang="hr-HR" dirty="0"/>
          </a:p>
          <a:p>
            <a:r>
              <a:rPr lang="hr-HR" dirty="0"/>
              <a:t>Relativno su komplicirani:</a:t>
            </a:r>
          </a:p>
          <a:p>
            <a:pPr lvl="1"/>
            <a:r>
              <a:rPr lang="hr-HR" dirty="0"/>
              <a:t>3 stupnja – </a:t>
            </a:r>
            <a:r>
              <a:rPr lang="hr-HR" b="1" dirty="0"/>
              <a:t>diferencijalno </a:t>
            </a:r>
            <a:r>
              <a:rPr lang="hr-HR" dirty="0"/>
              <a:t>pojačalo</a:t>
            </a:r>
            <a:br>
              <a:rPr lang="hr-HR" dirty="0"/>
            </a:br>
            <a:r>
              <a:rPr lang="hr-HR" dirty="0"/>
              <a:t>na ulazu, jako </a:t>
            </a:r>
            <a:r>
              <a:rPr lang="hr-HR" b="1" dirty="0"/>
              <a:t>naponsko </a:t>
            </a:r>
            <a:r>
              <a:rPr lang="hr-HR" dirty="0"/>
              <a:t>pojačalo</a:t>
            </a:r>
            <a:br>
              <a:rPr lang="hr-HR" dirty="0"/>
            </a:br>
            <a:r>
              <a:rPr lang="hr-HR" dirty="0"/>
              <a:t>u sredini i </a:t>
            </a:r>
            <a:r>
              <a:rPr lang="hr-HR" b="1" dirty="0" err="1"/>
              <a:t>push-pull</a:t>
            </a:r>
            <a:r>
              <a:rPr lang="hr-HR" b="1" dirty="0"/>
              <a:t> </a:t>
            </a:r>
            <a:r>
              <a:rPr lang="hr-HR" dirty="0"/>
              <a:t>pojačalo</a:t>
            </a:r>
            <a:br>
              <a:rPr lang="hr-HR" dirty="0"/>
            </a:br>
            <a:r>
              <a:rPr lang="hr-HR" dirty="0"/>
              <a:t>snage na izlazu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Primjer desno – popularno 741</a:t>
            </a:r>
            <a:br>
              <a:rPr lang="hr-HR" dirty="0"/>
            </a:br>
            <a:r>
              <a:rPr lang="hr-HR" dirty="0"/>
              <a:t>bipolarno pojačalo</a:t>
            </a:r>
          </a:p>
          <a:p>
            <a:pPr lvl="2"/>
            <a:r>
              <a:rPr lang="hr-HR" dirty="0"/>
              <a:t>20 BJT tranzistora</a:t>
            </a:r>
          </a:p>
          <a:p>
            <a:pPr lvl="1"/>
            <a:endParaRPr lang="hr-HR" dirty="0"/>
          </a:p>
        </p:txBody>
      </p:sp>
      <p:pic>
        <p:nvPicPr>
          <p:cNvPr id="5" name="Slika 4" descr="Slika na kojoj se prikazuje sat&#10;&#10;Opis je automatski generiran">
            <a:extLst>
              <a:ext uri="{FF2B5EF4-FFF2-40B4-BE49-F238E27FC236}">
                <a16:creationId xmlns:a16="http://schemas.microsoft.com/office/drawing/2014/main" id="{5E1AA01F-B691-4B77-996D-63801B733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6" y="2303313"/>
            <a:ext cx="6965244" cy="428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85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19"/>
    </mc:Choice>
    <mc:Fallback>
      <p:transition spd="slow" advTm="6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674FDD-A7F2-4E0F-91CE-A38A2B46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Primjeri upotrebe </a:t>
            </a:r>
            <a:r>
              <a:rPr lang="hr-HR" u="sng" dirty="0" err="1"/>
              <a:t>op</a:t>
            </a:r>
            <a:r>
              <a:rPr lang="hr-HR" u="sng" dirty="0"/>
              <a:t>-</a:t>
            </a:r>
            <a:r>
              <a:rPr lang="hr-HR" u="sng" dirty="0" err="1"/>
              <a:t>amp</a:t>
            </a:r>
            <a:r>
              <a:rPr lang="hr-HR" u="sng" dirty="0"/>
              <a:t>-a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1BED9E-2B6F-4E52-B36C-1B44045B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116"/>
            <a:ext cx="6677025" cy="5648883"/>
          </a:xfrm>
        </p:spPr>
        <p:txBody>
          <a:bodyPr>
            <a:normAutofit/>
          </a:bodyPr>
          <a:lstStyle/>
          <a:p>
            <a:r>
              <a:rPr lang="hr-HR" b="1" dirty="0"/>
              <a:t>Invertirajuće pojačalo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R</a:t>
            </a:r>
            <a:r>
              <a:rPr lang="hr-HR" baseline="-25000" dirty="0" err="1"/>
              <a:t>in</a:t>
            </a:r>
            <a:r>
              <a:rPr lang="hr-HR" dirty="0"/>
              <a:t> ≈ ∞ pa struja ne ulazi u </a:t>
            </a:r>
            <a:r>
              <a:rPr lang="hr-HR" dirty="0" err="1"/>
              <a:t>op-amp</a:t>
            </a:r>
            <a:r>
              <a:rPr lang="hr-HR" dirty="0"/>
              <a:t>, a to znači da ista struja „I” ide od ulaza kroz R</a:t>
            </a:r>
            <a:r>
              <a:rPr lang="hr-HR" baseline="-25000" dirty="0"/>
              <a:t>1</a:t>
            </a:r>
            <a:r>
              <a:rPr lang="hr-HR" dirty="0"/>
              <a:t> i R</a:t>
            </a:r>
            <a:r>
              <a:rPr lang="hr-HR" baseline="-25000" dirty="0"/>
              <a:t>2</a:t>
            </a:r>
            <a:r>
              <a:rPr lang="hr-HR" dirty="0"/>
              <a:t> na izlaz</a:t>
            </a:r>
          </a:p>
          <a:p>
            <a:pPr lvl="1"/>
            <a:r>
              <a:rPr lang="hr-HR" dirty="0"/>
              <a:t>Kako nema struje kroz </a:t>
            </a:r>
            <a:r>
              <a:rPr lang="hr-HR" dirty="0" err="1"/>
              <a:t>op-amp</a:t>
            </a:r>
            <a:r>
              <a:rPr lang="hr-HR" dirty="0"/>
              <a:t>, „-” i „+” su na istom potencijalu, dakle 0 (uzemljenje)</a:t>
            </a:r>
          </a:p>
          <a:p>
            <a:pPr lvl="1"/>
            <a:r>
              <a:rPr lang="hr-HR" dirty="0"/>
              <a:t>Dakle: </a:t>
            </a:r>
            <a:r>
              <a:rPr lang="hr-HR" dirty="0" err="1"/>
              <a:t>V</a:t>
            </a:r>
            <a:r>
              <a:rPr lang="hr-HR" baseline="-25000" dirty="0" err="1"/>
              <a:t>in</a:t>
            </a:r>
            <a:r>
              <a:rPr lang="hr-HR" dirty="0"/>
              <a:t> = I∙R</a:t>
            </a:r>
            <a:r>
              <a:rPr lang="hr-HR" baseline="-25000" dirty="0"/>
              <a:t>1</a:t>
            </a:r>
            <a:r>
              <a:rPr lang="hr-HR" dirty="0"/>
              <a:t> </a:t>
            </a:r>
            <a:r>
              <a:rPr lang="hr-HR" sz="1800" dirty="0"/>
              <a:t>(do uzemljenja)</a:t>
            </a:r>
            <a:r>
              <a:rPr lang="hr-HR" dirty="0"/>
              <a:t>, </a:t>
            </a:r>
            <a:r>
              <a:rPr lang="hr-HR" dirty="0" err="1"/>
              <a:t>V</a:t>
            </a:r>
            <a:r>
              <a:rPr lang="hr-HR" baseline="-25000" dirty="0" err="1"/>
              <a:t>out</a:t>
            </a:r>
            <a:r>
              <a:rPr lang="hr-HR" dirty="0"/>
              <a:t> = - I∙R</a:t>
            </a:r>
            <a:r>
              <a:rPr lang="hr-HR" baseline="-25000" dirty="0"/>
              <a:t>2</a:t>
            </a:r>
          </a:p>
          <a:p>
            <a:pPr lvl="1"/>
            <a:r>
              <a:rPr lang="hr-HR" dirty="0"/>
              <a:t>Pojačanje: A = </a:t>
            </a:r>
            <a:r>
              <a:rPr lang="hr-HR" dirty="0" err="1"/>
              <a:t>V</a:t>
            </a:r>
            <a:r>
              <a:rPr lang="hr-HR" baseline="-25000" dirty="0" err="1"/>
              <a:t>out</a:t>
            </a:r>
            <a:r>
              <a:rPr lang="hr-HR" baseline="-25000" dirty="0"/>
              <a:t> </a:t>
            </a:r>
            <a:r>
              <a:rPr lang="hr-HR" dirty="0"/>
              <a:t>/ </a:t>
            </a:r>
            <a:r>
              <a:rPr lang="hr-HR" dirty="0" err="1"/>
              <a:t>V</a:t>
            </a:r>
            <a:r>
              <a:rPr lang="hr-HR" baseline="-25000" dirty="0" err="1"/>
              <a:t>in</a:t>
            </a:r>
            <a:r>
              <a:rPr lang="hr-HR" dirty="0"/>
              <a:t> = -R</a:t>
            </a:r>
            <a:r>
              <a:rPr lang="hr-HR" baseline="-25000" dirty="0"/>
              <a:t>2</a:t>
            </a:r>
            <a:r>
              <a:rPr lang="hr-HR" dirty="0"/>
              <a:t> / R</a:t>
            </a:r>
            <a:r>
              <a:rPr lang="hr-HR" baseline="-25000" dirty="0"/>
              <a:t>1</a:t>
            </a:r>
          </a:p>
          <a:p>
            <a:pPr lvl="2"/>
            <a:r>
              <a:rPr lang="hr-HR" dirty="0"/>
              <a:t>U potpunosti određeno otpornicima!</a:t>
            </a:r>
          </a:p>
          <a:p>
            <a:pPr>
              <a:spcBef>
                <a:spcPts val="1200"/>
              </a:spcBef>
            </a:pPr>
            <a:r>
              <a:rPr lang="hr-HR" b="1" dirty="0" err="1"/>
              <a:t>Neinvertirajuće</a:t>
            </a:r>
            <a:r>
              <a:rPr lang="hr-HR" b="1" dirty="0"/>
              <a:t> pojačalo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Ista logika kao gore…</a:t>
            </a:r>
          </a:p>
          <a:p>
            <a:pPr lvl="1"/>
            <a:r>
              <a:rPr lang="hr-HR" dirty="0" err="1"/>
              <a:t>V</a:t>
            </a:r>
            <a:r>
              <a:rPr lang="hr-HR" baseline="-25000" dirty="0" err="1"/>
              <a:t>in</a:t>
            </a:r>
            <a:r>
              <a:rPr lang="hr-HR" dirty="0"/>
              <a:t> = V</a:t>
            </a:r>
            <a:r>
              <a:rPr lang="hr-HR" baseline="-25000" dirty="0"/>
              <a:t>-</a:t>
            </a:r>
            <a:r>
              <a:rPr lang="hr-HR" dirty="0"/>
              <a:t> = I∙R</a:t>
            </a:r>
            <a:r>
              <a:rPr lang="hr-HR" baseline="-25000" dirty="0"/>
              <a:t>1 </a:t>
            </a:r>
            <a:r>
              <a:rPr lang="hr-HR" dirty="0"/>
              <a:t>, </a:t>
            </a:r>
            <a:r>
              <a:rPr lang="hr-HR" dirty="0" err="1"/>
              <a:t>V</a:t>
            </a:r>
            <a:r>
              <a:rPr lang="hr-HR" baseline="-25000" dirty="0" err="1"/>
              <a:t>out</a:t>
            </a:r>
            <a:r>
              <a:rPr lang="hr-HR" dirty="0"/>
              <a:t> = I∙R</a:t>
            </a:r>
            <a:r>
              <a:rPr lang="hr-HR" baseline="-25000" dirty="0"/>
              <a:t>2 </a:t>
            </a:r>
            <a:r>
              <a:rPr lang="hr-HR" dirty="0"/>
              <a:t>+ I∙R</a:t>
            </a:r>
            <a:r>
              <a:rPr lang="hr-HR" baseline="-25000" dirty="0"/>
              <a:t>1 </a:t>
            </a:r>
            <a:r>
              <a:rPr lang="hr-HR" dirty="0"/>
              <a:t>= I∙(R</a:t>
            </a:r>
            <a:r>
              <a:rPr lang="hr-HR" baseline="-25000" dirty="0"/>
              <a:t>1</a:t>
            </a:r>
            <a:r>
              <a:rPr lang="hr-HR" dirty="0"/>
              <a:t>+R</a:t>
            </a:r>
            <a:r>
              <a:rPr lang="hr-HR" baseline="-25000" dirty="0"/>
              <a:t>2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A = (R</a:t>
            </a:r>
            <a:r>
              <a:rPr lang="hr-HR" baseline="-25000" dirty="0"/>
              <a:t>1</a:t>
            </a:r>
            <a:r>
              <a:rPr lang="hr-HR" dirty="0"/>
              <a:t>+R</a:t>
            </a:r>
            <a:r>
              <a:rPr lang="hr-HR" baseline="-25000" dirty="0"/>
              <a:t>2</a:t>
            </a:r>
            <a:r>
              <a:rPr lang="hr-HR" dirty="0"/>
              <a:t>)/ R</a:t>
            </a:r>
            <a:r>
              <a:rPr lang="hr-HR" baseline="-25000" dirty="0"/>
              <a:t>1</a:t>
            </a:r>
            <a:r>
              <a:rPr lang="hr-HR" dirty="0"/>
              <a:t> = 1 + R</a:t>
            </a:r>
            <a:r>
              <a:rPr lang="hr-HR" baseline="-25000" dirty="0"/>
              <a:t>2</a:t>
            </a:r>
            <a:r>
              <a:rPr lang="hr-HR" dirty="0"/>
              <a:t> / R</a:t>
            </a:r>
            <a:r>
              <a:rPr lang="hr-HR" baseline="-25000" dirty="0"/>
              <a:t>1</a:t>
            </a:r>
          </a:p>
          <a:p>
            <a:pPr>
              <a:spcBef>
                <a:spcPts val="1200"/>
              </a:spcBef>
            </a:pPr>
            <a:r>
              <a:rPr lang="hr-HR" dirty="0"/>
              <a:t>Korišten je koncept </a:t>
            </a:r>
            <a:r>
              <a:rPr lang="hr-HR" b="1" dirty="0"/>
              <a:t>povratne sprege</a:t>
            </a:r>
            <a:r>
              <a:rPr lang="hr-HR" dirty="0"/>
              <a:t> – </a:t>
            </a:r>
            <a:br>
              <a:rPr lang="hr-HR" dirty="0"/>
            </a:br>
            <a:r>
              <a:rPr lang="hr-HR" dirty="0"/>
              <a:t>više o tome kasnije</a:t>
            </a:r>
            <a:endParaRPr lang="en-GB" dirty="0"/>
          </a:p>
        </p:txBody>
      </p:sp>
      <p:pic>
        <p:nvPicPr>
          <p:cNvPr id="5" name="Slika 4" descr="Slika na kojoj se prikazuje sat&#10;&#10;Opis je automatski generiran">
            <a:extLst>
              <a:ext uri="{FF2B5EF4-FFF2-40B4-BE49-F238E27FC236}">
                <a16:creationId xmlns:a16="http://schemas.microsoft.com/office/drawing/2014/main" id="{AEA2C8F8-1FBE-43D1-AA56-771E63637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031355"/>
            <a:ext cx="3838575" cy="2495074"/>
          </a:xfrm>
          <a:prstGeom prst="rect">
            <a:avLst/>
          </a:prstGeom>
        </p:spPr>
      </p:pic>
      <p:pic>
        <p:nvPicPr>
          <p:cNvPr id="7" name="Slika 6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7560E792-A516-4EA2-9B6F-90FB43BC6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4088714"/>
            <a:ext cx="4057650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28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422"/>
    </mc:Choice>
    <mc:Fallback>
      <p:transition spd="slow" advTm="426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Uvod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716491" cy="5557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Analogna elektronika je ona koja manipulira sa signalima (naponima i strujama) kontinuirane vrijednosti, u smislu da je točna vrijednost signala ono što je važno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Za razliku od digitalne u kojoj se svi signali svode samo na dvije vrijednosti („0” i „1”)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Postoji nekolicina stvari koje se može napraviti sa analognim signalom (limitirati napon/struju, filtrirati neke frekvencije, …), ali za većinu toga potrebna su pojačala – </a:t>
            </a:r>
            <a:r>
              <a:rPr lang="hr-HR" b="1" dirty="0"/>
              <a:t>pojačala su osnovni/centralni/glavni sklopovi analogne elektronike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Pojačala su krovni naziv za skoro bilo kakvu manipulaciju signalom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Pojačala napona, struje, snage (klasa A, B, …), impedancije, …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Diferencijalna, </a:t>
            </a:r>
            <a:r>
              <a:rPr lang="hr-HR" dirty="0" err="1"/>
              <a:t>push-pull</a:t>
            </a:r>
            <a:r>
              <a:rPr lang="hr-HR" dirty="0"/>
              <a:t>, </a:t>
            </a:r>
            <a:r>
              <a:rPr lang="hr-HR" dirty="0" err="1"/>
              <a:t>višestupanjska</a:t>
            </a:r>
            <a:r>
              <a:rPr lang="hr-HR" dirty="0"/>
              <a:t>, operacijska, …</a:t>
            </a:r>
          </a:p>
          <a:p>
            <a:pPr lvl="1">
              <a:lnSpc>
                <a:spcPct val="110000"/>
              </a:lnSpc>
            </a:pPr>
            <a:r>
              <a:rPr lang="hr-HR" dirty="0" err="1"/>
              <a:t>Niskofrekvencijska</a:t>
            </a:r>
            <a:r>
              <a:rPr lang="hr-HR" dirty="0"/>
              <a:t>, visokofrekvencijska,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743"/>
    </mc:Choice>
    <mc:Fallback>
      <p:transition spd="slow" advTm="364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Osnovni parametri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716491" cy="57019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Svako pojačalo ima ulazni i izlazni otpor, odnosno impedanciju: </a:t>
            </a:r>
            <a:r>
              <a:rPr lang="hr-HR" dirty="0" err="1"/>
              <a:t>Z</a:t>
            </a:r>
            <a:r>
              <a:rPr lang="hr-HR" baseline="-25000" dirty="0" err="1"/>
              <a:t>in</a:t>
            </a:r>
            <a:r>
              <a:rPr lang="hr-HR" dirty="0"/>
              <a:t> i </a:t>
            </a:r>
            <a:r>
              <a:rPr lang="hr-HR" dirty="0" err="1"/>
              <a:t>Z</a:t>
            </a:r>
            <a:r>
              <a:rPr lang="hr-HR" baseline="-25000" dirty="0" err="1"/>
              <a:t>out</a:t>
            </a:r>
            <a:endParaRPr lang="hr-HR" baseline="-25000" dirty="0"/>
          </a:p>
          <a:p>
            <a:pPr>
              <a:lnSpc>
                <a:spcPct val="110000"/>
              </a:lnSpc>
            </a:pPr>
            <a:r>
              <a:rPr lang="hr-HR" dirty="0"/>
              <a:t>Pojačanje se uglavnom označava sa A i mjeri u decibelima (dB):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A je omjer izlazne i ulazne vrijednosti nekog parametra, </a:t>
            </a:r>
            <a:r>
              <a:rPr lang="hr-HR" dirty="0" err="1"/>
              <a:t>npr</a:t>
            </a:r>
            <a:r>
              <a:rPr lang="hr-HR" dirty="0"/>
              <a:t>: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Strujno pojačanje: A</a:t>
            </a:r>
            <a:r>
              <a:rPr lang="hr-HR" baseline="-25000" dirty="0"/>
              <a:t>I</a:t>
            </a:r>
            <a:r>
              <a:rPr lang="hr-HR" dirty="0"/>
              <a:t> = </a:t>
            </a:r>
            <a:r>
              <a:rPr lang="hr-HR" dirty="0" err="1"/>
              <a:t>I</a:t>
            </a:r>
            <a:r>
              <a:rPr lang="hr-HR" baseline="-25000" dirty="0" err="1"/>
              <a:t>out</a:t>
            </a:r>
            <a:r>
              <a:rPr lang="hr-HR" dirty="0"/>
              <a:t>/</a:t>
            </a:r>
            <a:r>
              <a:rPr lang="hr-HR" dirty="0" err="1"/>
              <a:t>I</a:t>
            </a:r>
            <a:r>
              <a:rPr lang="hr-HR" baseline="-25000" dirty="0" err="1"/>
              <a:t>in</a:t>
            </a:r>
            <a:endParaRPr lang="hr-HR" baseline="-25000" dirty="0"/>
          </a:p>
          <a:p>
            <a:pPr lvl="2">
              <a:lnSpc>
                <a:spcPct val="110000"/>
              </a:lnSpc>
            </a:pPr>
            <a:r>
              <a:rPr lang="hr-HR" dirty="0"/>
              <a:t>Naponsko pojačanje: A</a:t>
            </a:r>
            <a:r>
              <a:rPr lang="hr-HR" baseline="-25000" dirty="0"/>
              <a:t>V</a:t>
            </a:r>
            <a:r>
              <a:rPr lang="hr-HR" dirty="0"/>
              <a:t> = </a:t>
            </a:r>
            <a:r>
              <a:rPr lang="hr-HR" dirty="0" err="1"/>
              <a:t>U</a:t>
            </a:r>
            <a:r>
              <a:rPr lang="hr-HR" baseline="-25000" dirty="0" err="1"/>
              <a:t>out</a:t>
            </a:r>
            <a:r>
              <a:rPr lang="hr-HR" dirty="0"/>
              <a:t>/</a:t>
            </a:r>
            <a:r>
              <a:rPr lang="hr-HR" dirty="0" err="1"/>
              <a:t>U</a:t>
            </a:r>
            <a:r>
              <a:rPr lang="hr-HR" baseline="-25000" dirty="0" err="1"/>
              <a:t>in</a:t>
            </a:r>
            <a:endParaRPr lang="hr-HR" dirty="0"/>
          </a:p>
          <a:p>
            <a:pPr lvl="2">
              <a:lnSpc>
                <a:spcPct val="110000"/>
              </a:lnSpc>
            </a:pPr>
            <a:r>
              <a:rPr lang="hr-HR" dirty="0"/>
              <a:t>Pojačanje snage: A</a:t>
            </a:r>
            <a:r>
              <a:rPr lang="hr-HR" baseline="-25000" dirty="0"/>
              <a:t>P</a:t>
            </a:r>
            <a:r>
              <a:rPr lang="hr-HR" dirty="0"/>
              <a:t> = </a:t>
            </a:r>
            <a:r>
              <a:rPr lang="hr-HR" dirty="0" err="1"/>
              <a:t>P</a:t>
            </a:r>
            <a:r>
              <a:rPr lang="hr-HR" baseline="-25000" dirty="0" err="1"/>
              <a:t>out</a:t>
            </a:r>
            <a:r>
              <a:rPr lang="hr-HR" dirty="0"/>
              <a:t>/P</a:t>
            </a:r>
            <a:r>
              <a:rPr lang="hr-HR" baseline="-25000" dirty="0"/>
              <a:t>in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Decibel (dB) je logaritamska bezdimenzionalna jedinica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hr-HR" dirty="0"/>
              <a:t>Definirana je za snagu kao 10 puta logaritam omjera snaga: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hr-HR" dirty="0"/>
              <a:t>Zbog relacija P = U</a:t>
            </a:r>
            <a:r>
              <a:rPr lang="hr-HR" baseline="30000" dirty="0"/>
              <a:t>2</a:t>
            </a:r>
            <a:r>
              <a:rPr lang="hr-HR" dirty="0"/>
              <a:t>/ Z = I</a:t>
            </a:r>
            <a:r>
              <a:rPr lang="hr-HR" baseline="30000" dirty="0"/>
              <a:t>2 </a:t>
            </a:r>
            <a:r>
              <a:rPr lang="hr-HR" dirty="0"/>
              <a:t>Z i svojstva logaritma, formula</a:t>
            </a:r>
            <a:br>
              <a:rPr lang="hr-HR" dirty="0"/>
            </a:br>
            <a:r>
              <a:rPr lang="hr-HR" dirty="0"/>
              <a:t>za napon i struju razlikuje se, ali samo za faktor 2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Pa je npr. pojačanje snage od 100 000 puta u decibelima: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hr-HR" dirty="0"/>
              <a:t>A pojačanje napona od 1000 puta je u decibelima: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6CB0CEA-131A-4841-BEF2-084E1AA726A2}"/>
                  </a:ext>
                </a:extLst>
              </p:cNvPr>
              <p:cNvSpPr txBox="1"/>
              <p:nvPr/>
            </p:nvSpPr>
            <p:spPr>
              <a:xfrm>
                <a:off x="8552379" y="4156112"/>
                <a:ext cx="2669804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6CB0CEA-131A-4841-BEF2-084E1AA7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379" y="4156112"/>
                <a:ext cx="2669804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A6A2EDB-F6BD-4E9E-9659-6A3DE6C7A3C7}"/>
                  </a:ext>
                </a:extLst>
              </p:cNvPr>
              <p:cNvSpPr txBox="1"/>
              <p:nvPr/>
            </p:nvSpPr>
            <p:spPr>
              <a:xfrm>
                <a:off x="8564254" y="4847959"/>
                <a:ext cx="2669804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A6A2EDB-F6BD-4E9E-9659-6A3DE6C7A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254" y="4847959"/>
                <a:ext cx="266980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493C55F3-0BD1-453D-96B7-ACE5EB1EC0E4}"/>
                  </a:ext>
                </a:extLst>
              </p:cNvPr>
              <p:cNvSpPr txBox="1"/>
              <p:nvPr/>
            </p:nvSpPr>
            <p:spPr>
              <a:xfrm>
                <a:off x="8173247" y="5821092"/>
                <a:ext cx="2832705" cy="308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493C55F3-0BD1-453D-96B7-ACE5EB1EC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247" y="5821092"/>
                <a:ext cx="2832705" cy="308098"/>
              </a:xfrm>
              <a:prstGeom prst="rect">
                <a:avLst/>
              </a:prstGeom>
              <a:blipFill>
                <a:blip r:embed="rId5"/>
                <a:stretch>
                  <a:fillRect l="-3017" r="-1940" b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A3F40AB6-2544-47FD-92FC-6A38209C4FF9}"/>
                  </a:ext>
                </a:extLst>
              </p:cNvPr>
              <p:cNvSpPr txBox="1"/>
              <p:nvPr/>
            </p:nvSpPr>
            <p:spPr>
              <a:xfrm>
                <a:off x="7487248" y="6294925"/>
                <a:ext cx="2832705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A3F40AB6-2544-47FD-92FC-6A38209C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48" y="6294925"/>
                <a:ext cx="2832705" cy="304699"/>
              </a:xfrm>
              <a:prstGeom prst="rect">
                <a:avLst/>
              </a:prstGeom>
              <a:blipFill>
                <a:blip r:embed="rId6"/>
                <a:stretch>
                  <a:fillRect l="-2796" r="-2151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>
            <a:extLst>
              <a:ext uri="{FF2B5EF4-FFF2-40B4-BE49-F238E27FC236}">
                <a16:creationId xmlns:a16="http://schemas.microsoft.com/office/drawing/2014/main" id="{D0565E3D-9A06-4E44-B8B5-3DCE8A6DFC35}"/>
              </a:ext>
            </a:extLst>
          </p:cNvPr>
          <p:cNvSpPr/>
          <p:nvPr/>
        </p:nvSpPr>
        <p:spPr>
          <a:xfrm>
            <a:off x="8564253" y="4049486"/>
            <a:ext cx="2789547" cy="148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02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394"/>
    </mc:Choice>
    <mc:Fallback>
      <p:transition spd="slow" advTm="534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Amplitudno-frekvencijska karakteristika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6281"/>
            <a:ext cx="10419609" cy="5472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Ovisnost amplitude izmjeničnog signala, odnosno pojačanja, o frekvenciji signala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Ne pojačavaju se signali svih frekvencija jednako, iz različitih (kompliciranih) razloga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Donja (</a:t>
            </a:r>
            <a:r>
              <a:rPr lang="hr-HR" b="1" dirty="0" err="1"/>
              <a:t>f</a:t>
            </a:r>
            <a:r>
              <a:rPr lang="hr-HR" b="1" baseline="-25000" dirty="0" err="1"/>
              <a:t>d</a:t>
            </a:r>
            <a:r>
              <a:rPr lang="hr-HR" dirty="0"/>
              <a:t>) i gornja (</a:t>
            </a:r>
            <a:r>
              <a:rPr lang="hr-HR" b="1" dirty="0" err="1"/>
              <a:t>f</a:t>
            </a:r>
            <a:r>
              <a:rPr lang="hr-HR" b="1" baseline="-25000" dirty="0" err="1"/>
              <a:t>g</a:t>
            </a:r>
            <a:r>
              <a:rPr lang="hr-HR" dirty="0"/>
              <a:t>) </a:t>
            </a:r>
            <a:r>
              <a:rPr lang="hr-HR" b="1" dirty="0"/>
              <a:t>granična frekvencija</a:t>
            </a:r>
            <a:r>
              <a:rPr lang="hr-HR" dirty="0"/>
              <a:t> (-3 dB)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Širina pojasa (</a:t>
            </a:r>
            <a:r>
              <a:rPr lang="hr-HR" dirty="0" err="1"/>
              <a:t>bandwidth</a:t>
            </a:r>
            <a:r>
              <a:rPr lang="hr-HR" dirty="0"/>
              <a:t>) </a:t>
            </a:r>
            <a:r>
              <a:rPr lang="hr-HR" b="1" dirty="0"/>
              <a:t>B = </a:t>
            </a:r>
            <a:r>
              <a:rPr lang="hr-HR" b="1" dirty="0" err="1"/>
              <a:t>f</a:t>
            </a:r>
            <a:r>
              <a:rPr lang="hr-HR" b="1" baseline="-25000" dirty="0" err="1"/>
              <a:t>g</a:t>
            </a:r>
            <a:r>
              <a:rPr lang="hr-HR" b="1" dirty="0"/>
              <a:t> - </a:t>
            </a:r>
            <a:r>
              <a:rPr lang="hr-HR" b="1" dirty="0" err="1"/>
              <a:t>f</a:t>
            </a:r>
            <a:r>
              <a:rPr lang="hr-HR" b="1" baseline="-25000" dirty="0" err="1"/>
              <a:t>d</a:t>
            </a:r>
            <a:endParaRPr lang="hr-HR" b="1" baseline="-25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11B1864-9AAF-46CC-9F72-5C1917743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63" y="2849369"/>
            <a:ext cx="5386961" cy="373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FA13B26A-5BAB-4333-AA73-0FD396D3D65B}"/>
                  </a:ext>
                </a:extLst>
              </p:cNvPr>
              <p:cNvSpPr txBox="1"/>
              <p:nvPr/>
            </p:nvSpPr>
            <p:spPr>
              <a:xfrm>
                <a:off x="1029193" y="3736675"/>
                <a:ext cx="4764413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hr-HR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FA13B26A-5BAB-4333-AA73-0FD396D3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93" y="3736675"/>
                <a:ext cx="4764413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0DB2FBD9-55B0-4D98-9016-9269D87E788F}"/>
                  </a:ext>
                </a:extLst>
              </p:cNvPr>
              <p:cNvSpPr txBox="1"/>
              <p:nvPr/>
            </p:nvSpPr>
            <p:spPr>
              <a:xfrm>
                <a:off x="1925342" y="4755507"/>
                <a:ext cx="3190942" cy="593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𝑛𝑝𝑟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.    −3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r-HR" dirty="0"/>
                  <a:t>          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r-HR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0.707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0DB2FBD9-55B0-4D98-9016-9269D87E7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342" y="4755507"/>
                <a:ext cx="3190942" cy="593432"/>
              </a:xfrm>
              <a:prstGeom prst="rect">
                <a:avLst/>
              </a:prstGeom>
              <a:blipFill>
                <a:blip r:embed="rId5"/>
                <a:stretch>
                  <a:fillRect l="-2677" b="-16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ravokutnik 17">
            <a:extLst>
              <a:ext uri="{FF2B5EF4-FFF2-40B4-BE49-F238E27FC236}">
                <a16:creationId xmlns:a16="http://schemas.microsoft.com/office/drawing/2014/main" id="{7D18CB4C-D742-41B1-A996-53DEBF043225}"/>
              </a:ext>
            </a:extLst>
          </p:cNvPr>
          <p:cNvSpPr/>
          <p:nvPr/>
        </p:nvSpPr>
        <p:spPr>
          <a:xfrm>
            <a:off x="934192" y="3628619"/>
            <a:ext cx="4892634" cy="1864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06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648"/>
    </mc:Choice>
    <mc:Fallback>
      <p:transition spd="slow" advTm="319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Amplitudno-frekvencijske karakteristike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355"/>
            <a:ext cx="10692740" cy="5557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Različita frekvencijska svojstva pojačala mogu jako puno utjecati na njihovu </a:t>
            </a:r>
            <a:r>
              <a:rPr lang="hr-HR" b="1" dirty="0"/>
              <a:t>cijenu</a:t>
            </a:r>
            <a:r>
              <a:rPr lang="hr-HR" dirty="0"/>
              <a:t> i </a:t>
            </a:r>
            <a:r>
              <a:rPr lang="hr-HR" b="1" dirty="0"/>
              <a:t>namjenu</a:t>
            </a:r>
            <a:r>
              <a:rPr lang="hr-HR" dirty="0"/>
              <a:t>, npr.: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Jednoliko pojačanje svih frekvencija u nekom pojasu – važno ako se ne želi „izobličiti” signal koji sadrži sve te frekvencije, npr. audio signali (20 Hz - 20 </a:t>
            </a:r>
            <a:r>
              <a:rPr lang="hr-HR" dirty="0" err="1"/>
              <a:t>kHz</a:t>
            </a:r>
            <a:r>
              <a:rPr lang="hr-HR" dirty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br>
              <a:rPr lang="hr-HR" dirty="0"/>
            </a:br>
            <a:br>
              <a:rPr lang="hr-HR" dirty="0"/>
            </a:br>
            <a:endParaRPr lang="hr-HR" dirty="0"/>
          </a:p>
          <a:p>
            <a:pPr lvl="1">
              <a:lnSpc>
                <a:spcPct val="110000"/>
              </a:lnSpc>
            </a:pPr>
            <a:r>
              <a:rPr lang="hr-HR" dirty="0"/>
              <a:t>Posebno široki pojas pojačanja</a:t>
            </a:r>
            <a:br>
              <a:rPr lang="hr-HR" dirty="0"/>
            </a:br>
            <a:r>
              <a:rPr lang="hr-HR" dirty="0"/>
              <a:t>– veliki raspon frekvencija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Pojačanje posebno visokih ili</a:t>
            </a:r>
            <a:br>
              <a:rPr lang="hr-HR" dirty="0"/>
            </a:br>
            <a:r>
              <a:rPr lang="hr-HR" dirty="0"/>
              <a:t>posebno niskih frekvencija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Gušenje (ne pojačavanje)</a:t>
            </a:r>
            <a:br>
              <a:rPr lang="hr-HR" dirty="0"/>
            </a:br>
            <a:r>
              <a:rPr lang="hr-HR" dirty="0"/>
              <a:t>nekog dijela spektra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endParaRPr lang="en-GB" dirty="0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13E8AE23-9EE6-424A-952A-0A0A12ACD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4" y="3061606"/>
            <a:ext cx="6539345" cy="2765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39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116"/>
    </mc:Choice>
    <mc:Fallback>
      <p:transition spd="slow" advTm="149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Tranzistorska pojačala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300855" cy="55572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 dirty="0"/>
              <a:t>Aktivne komponente u pojačalima su tranzistori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Mogu biti bipolarni (TTL) ili unipolarni (u pravilu MOSFET – CMOS)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Različiti mogući spojevi za različite funkcije (prisjetimo se)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Primjer: </a:t>
            </a:r>
            <a:r>
              <a:rPr lang="hr-HR" b="1" dirty="0"/>
              <a:t>BJT pojačalo u spoju zajedničkog emitera</a:t>
            </a:r>
          </a:p>
          <a:p>
            <a:endParaRPr lang="en-GB" dirty="0"/>
          </a:p>
        </p:txBody>
      </p:sp>
      <p:pic>
        <p:nvPicPr>
          <p:cNvPr id="4" name="Picture 4" descr="Screen shot 2010-11-10 at 20.18.41.png">
            <a:extLst>
              <a:ext uri="{FF2B5EF4-FFF2-40B4-BE49-F238E27FC236}">
                <a16:creationId xmlns:a16="http://schemas.microsoft.com/office/drawing/2014/main" id="{117ECA52-CEC1-4398-85A1-CC5080ACE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26" y="3250870"/>
            <a:ext cx="5043054" cy="296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C38C0-3CC1-4B95-84BD-9074EE8FC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2895451"/>
            <a:ext cx="4960891" cy="379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0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498"/>
    </mc:Choice>
    <mc:Fallback>
      <p:transition spd="slow" advTm="178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Tranzistorska pojačala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4"/>
            <a:ext cx="10300855" cy="5557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Pojačala sa unipolarnim (MOSFET) tranzistorima konstruiraju se na istom principu (E = S, C = D, B = G)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Prednosti (u odnosu na BJT):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Struja gate-a je nula (upravljanje bez snage,</a:t>
            </a:r>
            <a:br>
              <a:rPr lang="hr-HR" dirty="0"/>
            </a:br>
            <a:r>
              <a:rPr lang="hr-HR" dirty="0"/>
              <a:t>dakle bez utroška energije i zagrijavanja)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Jednostavnost i brzina izrade (tehnologija)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Bolje temperaturne karakteristike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Nedostatci (u odnosu na BJT):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Manja pojačanja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Manja linearnost pojačanja (nejednolikost</a:t>
            </a:r>
            <a:br>
              <a:rPr lang="hr-HR" dirty="0"/>
            </a:br>
            <a:r>
              <a:rPr lang="hr-HR" dirty="0"/>
              <a:t>u pojačanju malih i velikih signala)</a:t>
            </a:r>
          </a:p>
        </p:txBody>
      </p:sp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E66CD9E3-A2E5-46A4-8DB4-075A8FB91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810402"/>
            <a:ext cx="4830899" cy="3495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07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57"/>
    </mc:Choice>
    <mc:Fallback>
      <p:transition spd="slow" advTm="108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Tranzistorska pojačala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4"/>
            <a:ext cx="10300855" cy="58266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Moderna pojačala su uglavnom od MOSFET-a (nedostatci se mogu riješiti, a prednosti u tehnologiji izrade su ogromne – puno brže, jeftinije i sitnije ih se može proizvoditi)</a:t>
            </a:r>
          </a:p>
          <a:p>
            <a:pPr>
              <a:lnSpc>
                <a:spcPct val="110000"/>
              </a:lnSpc>
            </a:pPr>
            <a:r>
              <a:rPr lang="hr-HR" dirty="0"/>
              <a:t>Također, sheme „pravih” pojačala</a:t>
            </a:r>
            <a:br>
              <a:rPr lang="hr-HR" dirty="0"/>
            </a:br>
            <a:r>
              <a:rPr lang="hr-HR" dirty="0"/>
              <a:t>su puno kompliciranija i, kao i sva</a:t>
            </a:r>
            <a:br>
              <a:rPr lang="hr-HR" dirty="0"/>
            </a:br>
            <a:r>
              <a:rPr lang="hr-HR" dirty="0"/>
              <a:t>elektronika, baziraju se na puno</a:t>
            </a:r>
            <a:br>
              <a:rPr lang="hr-HR" dirty="0"/>
            </a:br>
            <a:r>
              <a:rPr lang="hr-HR" dirty="0"/>
              <a:t>iskustva i poznatih „trikova”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A2E645F-4EC9-497E-A2F0-9A944A52D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64" y="2438453"/>
            <a:ext cx="4667250" cy="3857625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68BDDAF7-B380-476F-AE92-2F36339B4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2255243"/>
            <a:ext cx="6680881" cy="424055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275FA9F-5ACB-4FA3-BD62-D499AC810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846" y="1059395"/>
            <a:ext cx="11288035" cy="56213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2312ED0-1A33-4CA7-89AC-B0EE16E4ED3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250999" y="4992299"/>
              <a:ext cx="2" cy="2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2312ED0-1A33-4CA7-89AC-B0EE16E4ED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0999" y="4992299"/>
                <a:ext cx="2" cy="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428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57"/>
    </mc:Choice>
    <mc:Fallback>
      <p:transition spd="slow" advTm="8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Operacijsko pojačalo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418"/>
            <a:ext cx="8258718" cy="520522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 dirty="0"/>
              <a:t>Operacijsko pojačalo (</a:t>
            </a:r>
            <a:r>
              <a:rPr lang="hr-HR" b="1" dirty="0" err="1"/>
              <a:t>op-amp</a:t>
            </a:r>
            <a:r>
              <a:rPr lang="hr-HR" dirty="0"/>
              <a:t>) je „idealno”, izrazito multifunkcionalno, linearno tranzistorsko pojačalo</a:t>
            </a:r>
          </a:p>
          <a:p>
            <a:pPr>
              <a:lnSpc>
                <a:spcPct val="110000"/>
              </a:lnSpc>
            </a:pPr>
            <a:r>
              <a:rPr lang="hr-HR" dirty="0"/>
              <a:t>Koristi se kao zasebna elektronička komponenta za razne namjene u analognim krugovima: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Mogu se ostvariti pojačala raznih potrebnih karakteristika i namjena (npr. audio i video)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Zato često nije potrebno izrađivati vlastita pojačala od tranzistora, dovoljno je kupiti operacijska pojačala i ostale pasivne elemente (otpornike, kondenzatore, …)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Matematičke operacije nad analognim signalima (+, -, *, /, </a:t>
            </a:r>
            <a:r>
              <a:rPr lang="hr-HR" dirty="0" err="1"/>
              <a:t>eksponenciranje</a:t>
            </a:r>
            <a:r>
              <a:rPr lang="hr-HR" dirty="0"/>
              <a:t>, logaritmiranje, deriviranje, integriranje, …)</a:t>
            </a:r>
          </a:p>
          <a:p>
            <a:pPr lvl="1">
              <a:lnSpc>
                <a:spcPct val="110000"/>
              </a:lnSpc>
            </a:pPr>
            <a:r>
              <a:rPr lang="hr-HR" dirty="0" err="1"/>
              <a:t>Komparatori</a:t>
            </a:r>
            <a:r>
              <a:rPr lang="hr-HR" dirty="0"/>
              <a:t>, filteri, regulatori, </a:t>
            </a:r>
            <a:r>
              <a:rPr lang="hr-HR" dirty="0" err="1"/>
              <a:t>konverteri</a:t>
            </a:r>
            <a:r>
              <a:rPr lang="hr-HR" dirty="0"/>
              <a:t>, oscilatori, …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ED649F9-1B84-4240-8BF6-C1E44F36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18" y="1652244"/>
            <a:ext cx="2256882" cy="1590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2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28"/>
    </mc:Choice>
    <mc:Fallback>
      <p:transition spd="slow" advTm="14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8|7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2.7|27.4|14.2|19.6|37.1|5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6|32|19.1|128.5|5.5|0.8|4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87.5|2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8.2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4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5.7|26.9|5.5|45.1|5.6|9|41.5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1208</Words>
  <Application>Microsoft Office PowerPoint</Application>
  <PresentationFormat>Široki zaslon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sustava Office</vt:lpstr>
      <vt:lpstr>Analogna elektronika</vt:lpstr>
      <vt:lpstr>Uvod</vt:lpstr>
      <vt:lpstr>Osnovni parametri</vt:lpstr>
      <vt:lpstr>Amplitudno-frekvencijska karakteristika</vt:lpstr>
      <vt:lpstr>Amplitudno-frekvencijske karakteristike</vt:lpstr>
      <vt:lpstr>Tranzistorska pojačala</vt:lpstr>
      <vt:lpstr>Tranzistorska pojačala</vt:lpstr>
      <vt:lpstr>Tranzistorska pojačala</vt:lpstr>
      <vt:lpstr>Operacijsko pojačalo</vt:lpstr>
      <vt:lpstr>Shema i osnovna svojstva op-ampa</vt:lpstr>
      <vt:lpstr>Shema i osnovna svojstva op-ampa</vt:lpstr>
      <vt:lpstr>Struktura op-ampa</vt:lpstr>
      <vt:lpstr>Primjeri upotrebe op-amp-a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Operacijsko pojačalo</dc:title>
  <dc:creator>Eugen Rožić</dc:creator>
  <cp:lastModifiedBy>Eugen Rožić</cp:lastModifiedBy>
  <cp:revision>1</cp:revision>
  <dcterms:created xsi:type="dcterms:W3CDTF">2020-03-30T09:11:22Z</dcterms:created>
  <dcterms:modified xsi:type="dcterms:W3CDTF">2020-05-21T14:34:35Z</dcterms:modified>
</cp:coreProperties>
</file>