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ink/inkAction1.xml" ContentType="application/vnd.ms-office.inkAction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6" r:id="rId4"/>
    <p:sldId id="273" r:id="rId5"/>
    <p:sldId id="271" r:id="rId6"/>
    <p:sldId id="274" r:id="rId7"/>
    <p:sldId id="264" r:id="rId8"/>
    <p:sldId id="275" r:id="rId9"/>
    <p:sldId id="276" r:id="rId10"/>
    <p:sldId id="277" r:id="rId11"/>
    <p:sldId id="263" r:id="rId12"/>
    <p:sldId id="267" r:id="rId13"/>
    <p:sldId id="278" r:id="rId14"/>
    <p:sldId id="27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248605-8146-41D1-B8D4-1392EB0C89AF}" v="33" dt="2020-06-01T09:44:56.5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0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ugen Rožić" userId="d5fc8a2e-8ef8-4a69-bec5-89b728d76c4c" providerId="ADAL" clId="{C40C85CB-48FA-4A0D-BD13-25A074C132B8}"/>
    <pc:docChg chg="undo redo custSel mod addSld delSld modSld sldOrd">
      <pc:chgData name="Eugen Rožić" userId="d5fc8a2e-8ef8-4a69-bec5-89b728d76c4c" providerId="ADAL" clId="{C40C85CB-48FA-4A0D-BD13-25A074C132B8}" dt="2020-05-05T16:09:10.167" v="8719" actId="20577"/>
      <pc:docMkLst>
        <pc:docMk/>
      </pc:docMkLst>
      <pc:sldChg chg="modSp">
        <pc:chgData name="Eugen Rožić" userId="d5fc8a2e-8ef8-4a69-bec5-89b728d76c4c" providerId="ADAL" clId="{C40C85CB-48FA-4A0D-BD13-25A074C132B8}" dt="2020-05-04T09:56:49.307" v="92" actId="20577"/>
        <pc:sldMkLst>
          <pc:docMk/>
          <pc:sldMk cId="2361572079" sldId="256"/>
        </pc:sldMkLst>
        <pc:spChg chg="mod">
          <ac:chgData name="Eugen Rožić" userId="d5fc8a2e-8ef8-4a69-bec5-89b728d76c4c" providerId="ADAL" clId="{C40C85CB-48FA-4A0D-BD13-25A074C132B8}" dt="2020-05-04T09:56:20.850" v="19" actId="20577"/>
          <ac:spMkLst>
            <pc:docMk/>
            <pc:sldMk cId="2361572079" sldId="256"/>
            <ac:spMk id="2" creationId="{2E50AC87-5BDC-449A-8F00-878BC31EB5F0}"/>
          </ac:spMkLst>
        </pc:spChg>
        <pc:spChg chg="mod">
          <ac:chgData name="Eugen Rožić" userId="d5fc8a2e-8ef8-4a69-bec5-89b728d76c4c" providerId="ADAL" clId="{C40C85CB-48FA-4A0D-BD13-25A074C132B8}" dt="2020-05-04T09:56:49.307" v="92" actId="20577"/>
          <ac:spMkLst>
            <pc:docMk/>
            <pc:sldMk cId="2361572079" sldId="256"/>
            <ac:spMk id="4" creationId="{62DAF6BC-3766-4575-B553-F9B9B4738F05}"/>
          </ac:spMkLst>
        </pc:spChg>
      </pc:sldChg>
      <pc:sldChg chg="delSp modSp delAnim modAnim">
        <pc:chgData name="Eugen Rožić" userId="d5fc8a2e-8ef8-4a69-bec5-89b728d76c4c" providerId="ADAL" clId="{C40C85CB-48FA-4A0D-BD13-25A074C132B8}" dt="2020-05-05T13:48:56.479" v="8407"/>
        <pc:sldMkLst>
          <pc:docMk/>
          <pc:sldMk cId="2359218220" sldId="258"/>
        </pc:sldMkLst>
        <pc:spChg chg="mod">
          <ac:chgData name="Eugen Rožić" userId="d5fc8a2e-8ef8-4a69-bec5-89b728d76c4c" providerId="ADAL" clId="{C40C85CB-48FA-4A0D-BD13-25A074C132B8}" dt="2020-05-04T09:57:36.539" v="122" actId="20577"/>
          <ac:spMkLst>
            <pc:docMk/>
            <pc:sldMk cId="2359218220" sldId="258"/>
            <ac:spMk id="2" creationId="{279AFF66-66BA-4826-9D49-65EA4E7E3605}"/>
          </ac:spMkLst>
        </pc:spChg>
        <pc:spChg chg="mod">
          <ac:chgData name="Eugen Rožić" userId="d5fc8a2e-8ef8-4a69-bec5-89b728d76c4c" providerId="ADAL" clId="{C40C85CB-48FA-4A0D-BD13-25A074C132B8}" dt="2020-05-05T13:35:05.132" v="8306" actId="20577"/>
          <ac:spMkLst>
            <pc:docMk/>
            <pc:sldMk cId="2359218220" sldId="258"/>
            <ac:spMk id="3" creationId="{C38F1908-8F80-43EF-B477-B1269BA66F6C}"/>
          </ac:spMkLst>
        </pc:spChg>
        <pc:picChg chg="del">
          <ac:chgData name="Eugen Rožić" userId="d5fc8a2e-8ef8-4a69-bec5-89b728d76c4c" providerId="ADAL" clId="{C40C85CB-48FA-4A0D-BD13-25A074C132B8}" dt="2020-05-04T09:57:08.506" v="95" actId="478"/>
          <ac:picMkLst>
            <pc:docMk/>
            <pc:sldMk cId="2359218220" sldId="258"/>
            <ac:picMk id="4" creationId="{2ED649F9-1B84-4240-8BF6-C1E44F36EA65}"/>
          </ac:picMkLst>
        </pc:picChg>
      </pc:sldChg>
      <pc:sldChg chg="modSp add del">
        <pc:chgData name="Eugen Rožić" userId="d5fc8a2e-8ef8-4a69-bec5-89b728d76c4c" providerId="ADAL" clId="{C40C85CB-48FA-4A0D-BD13-25A074C132B8}" dt="2020-05-05T16:09:10.167" v="8719" actId="20577"/>
        <pc:sldMkLst>
          <pc:docMk/>
          <pc:sldMk cId="1096152895" sldId="259"/>
        </pc:sldMkLst>
        <pc:spChg chg="mod">
          <ac:chgData name="Eugen Rožić" userId="d5fc8a2e-8ef8-4a69-bec5-89b728d76c4c" providerId="ADAL" clId="{C40C85CB-48FA-4A0D-BD13-25A074C132B8}" dt="2020-05-05T16:09:10.167" v="8719" actId="20577"/>
          <ac:spMkLst>
            <pc:docMk/>
            <pc:sldMk cId="1096152895" sldId="259"/>
            <ac:spMk id="2" creationId="{51D0CF69-9812-407A-8B2C-61CDEA38AA3E}"/>
          </ac:spMkLst>
        </pc:spChg>
      </pc:sldChg>
      <pc:sldChg chg="modSp add del modAnim">
        <pc:chgData name="Eugen Rožić" userId="d5fc8a2e-8ef8-4a69-bec5-89b728d76c4c" providerId="ADAL" clId="{C40C85CB-48FA-4A0D-BD13-25A074C132B8}" dt="2020-05-05T16:09:04.154" v="8717" actId="20577"/>
        <pc:sldMkLst>
          <pc:docMk/>
          <pc:sldMk cId="3079856808" sldId="260"/>
        </pc:sldMkLst>
        <pc:spChg chg="mod">
          <ac:chgData name="Eugen Rožić" userId="d5fc8a2e-8ef8-4a69-bec5-89b728d76c4c" providerId="ADAL" clId="{C40C85CB-48FA-4A0D-BD13-25A074C132B8}" dt="2020-05-05T16:09:04.154" v="8717" actId="20577"/>
          <ac:spMkLst>
            <pc:docMk/>
            <pc:sldMk cId="3079856808" sldId="260"/>
            <ac:spMk id="2" creationId="{AF2C65B7-D366-4177-ADB7-E63EB88F1F02}"/>
          </ac:spMkLst>
        </pc:spChg>
        <pc:spChg chg="mod">
          <ac:chgData name="Eugen Rožić" userId="d5fc8a2e-8ef8-4a69-bec5-89b728d76c4c" providerId="ADAL" clId="{C40C85CB-48FA-4A0D-BD13-25A074C132B8}" dt="2020-05-05T16:08:31.963" v="8691" actId="27636"/>
          <ac:spMkLst>
            <pc:docMk/>
            <pc:sldMk cId="3079856808" sldId="260"/>
            <ac:spMk id="3" creationId="{43D2DAAA-A122-4F82-A27A-F36B35641555}"/>
          </ac:spMkLst>
        </pc:spChg>
      </pc:sldChg>
      <pc:sldChg chg="modSp add del modAnim">
        <pc:chgData name="Eugen Rožić" userId="d5fc8a2e-8ef8-4a69-bec5-89b728d76c4c" providerId="ADAL" clId="{C40C85CB-48FA-4A0D-BD13-25A074C132B8}" dt="2020-05-05T16:09:07.357" v="8718" actId="20577"/>
        <pc:sldMkLst>
          <pc:docMk/>
          <pc:sldMk cId="3139534896" sldId="261"/>
        </pc:sldMkLst>
        <pc:spChg chg="mod">
          <ac:chgData name="Eugen Rožić" userId="d5fc8a2e-8ef8-4a69-bec5-89b728d76c4c" providerId="ADAL" clId="{C40C85CB-48FA-4A0D-BD13-25A074C132B8}" dt="2020-05-05T16:09:07.357" v="8718" actId="20577"/>
          <ac:spMkLst>
            <pc:docMk/>
            <pc:sldMk cId="3139534896" sldId="261"/>
            <ac:spMk id="2" creationId="{51D0CF69-9812-407A-8B2C-61CDEA38AA3E}"/>
          </ac:spMkLst>
        </pc:spChg>
        <pc:spChg chg="mod">
          <ac:chgData name="Eugen Rožić" userId="d5fc8a2e-8ef8-4a69-bec5-89b728d76c4c" providerId="ADAL" clId="{C40C85CB-48FA-4A0D-BD13-25A074C132B8}" dt="2020-05-05T16:03:27.091" v="8646" actId="20577"/>
          <ac:spMkLst>
            <pc:docMk/>
            <pc:sldMk cId="3139534896" sldId="261"/>
            <ac:spMk id="9" creationId="{9B4D9803-A2C2-4A0B-86BB-D1825B961757}"/>
          </ac:spMkLst>
        </pc:spChg>
      </pc:sldChg>
      <pc:sldChg chg="modSp add del">
        <pc:chgData name="Eugen Rožić" userId="d5fc8a2e-8ef8-4a69-bec5-89b728d76c4c" providerId="ADAL" clId="{C40C85CB-48FA-4A0D-BD13-25A074C132B8}" dt="2020-05-05T16:08:47.696" v="8700" actId="20577"/>
        <pc:sldMkLst>
          <pc:docMk/>
          <pc:sldMk cId="4214280032" sldId="262"/>
        </pc:sldMkLst>
        <pc:spChg chg="mod">
          <ac:chgData name="Eugen Rožić" userId="d5fc8a2e-8ef8-4a69-bec5-89b728d76c4c" providerId="ADAL" clId="{C40C85CB-48FA-4A0D-BD13-25A074C132B8}" dt="2020-05-05T16:08:47.696" v="8700" actId="20577"/>
          <ac:spMkLst>
            <pc:docMk/>
            <pc:sldMk cId="4214280032" sldId="262"/>
            <ac:spMk id="2" creationId="{39674FDD-A7F2-4E0F-91CE-A38A2B4649D6}"/>
          </ac:spMkLst>
        </pc:spChg>
        <pc:spChg chg="mod">
          <ac:chgData name="Eugen Rožić" userId="d5fc8a2e-8ef8-4a69-bec5-89b728d76c4c" providerId="ADAL" clId="{C40C85CB-48FA-4A0D-BD13-25A074C132B8}" dt="2020-05-05T16:05:37.586" v="8681" actId="27636"/>
          <ac:spMkLst>
            <pc:docMk/>
            <pc:sldMk cId="4214280032" sldId="262"/>
            <ac:spMk id="3" creationId="{831BED9E-2B6F-4E52-B36C-1B44045B62ED}"/>
          </ac:spMkLst>
        </pc:spChg>
      </pc:sldChg>
      <pc:sldChg chg="addSp modSp add ord modAnim">
        <pc:chgData name="Eugen Rožić" userId="d5fc8a2e-8ef8-4a69-bec5-89b728d76c4c" providerId="ADAL" clId="{C40C85CB-48FA-4A0D-BD13-25A074C132B8}" dt="2020-05-05T13:42:54.299" v="8372"/>
        <pc:sldMkLst>
          <pc:docMk/>
          <pc:sldMk cId="2641000032" sldId="263"/>
        </pc:sldMkLst>
        <pc:spChg chg="mod">
          <ac:chgData name="Eugen Rožić" userId="d5fc8a2e-8ef8-4a69-bec5-89b728d76c4c" providerId="ADAL" clId="{C40C85CB-48FA-4A0D-BD13-25A074C132B8}" dt="2020-05-05T12:09:18.560" v="4617" actId="20577"/>
          <ac:spMkLst>
            <pc:docMk/>
            <pc:sldMk cId="2641000032" sldId="263"/>
            <ac:spMk id="2" creationId="{279AFF66-66BA-4826-9D49-65EA4E7E3605}"/>
          </ac:spMkLst>
        </pc:spChg>
        <pc:spChg chg="mod">
          <ac:chgData name="Eugen Rožić" userId="d5fc8a2e-8ef8-4a69-bec5-89b728d76c4c" providerId="ADAL" clId="{C40C85CB-48FA-4A0D-BD13-25A074C132B8}" dt="2020-05-05T13:20:41.668" v="6962" actId="20577"/>
          <ac:spMkLst>
            <pc:docMk/>
            <pc:sldMk cId="2641000032" sldId="263"/>
            <ac:spMk id="3" creationId="{C38F1908-8F80-43EF-B477-B1269BA66F6C}"/>
          </ac:spMkLst>
        </pc:spChg>
        <pc:picChg chg="add mod">
          <ac:chgData name="Eugen Rožić" userId="d5fc8a2e-8ef8-4a69-bec5-89b728d76c4c" providerId="ADAL" clId="{C40C85CB-48FA-4A0D-BD13-25A074C132B8}" dt="2020-05-05T12:36:15.197" v="5179" actId="1076"/>
          <ac:picMkLst>
            <pc:docMk/>
            <pc:sldMk cId="2641000032" sldId="263"/>
            <ac:picMk id="4" creationId="{117ECA52-CEC1-4398-85A1-CC5080ACEE9E}"/>
          </ac:picMkLst>
        </pc:picChg>
        <pc:picChg chg="add mod">
          <ac:chgData name="Eugen Rožić" userId="d5fc8a2e-8ef8-4a69-bec5-89b728d76c4c" providerId="ADAL" clId="{C40C85CB-48FA-4A0D-BD13-25A074C132B8}" dt="2020-05-05T12:30:42.334" v="4955" actId="14100"/>
          <ac:picMkLst>
            <pc:docMk/>
            <pc:sldMk cId="2641000032" sldId="263"/>
            <ac:picMk id="5" creationId="{ECEC38C0-3CC1-4B95-84BD-9074EE8FCE86}"/>
          </ac:picMkLst>
        </pc:picChg>
      </pc:sldChg>
      <pc:sldChg chg="addSp delSp modSp add modAnim">
        <pc:chgData name="Eugen Rožić" userId="d5fc8a2e-8ef8-4a69-bec5-89b728d76c4c" providerId="ADAL" clId="{C40C85CB-48FA-4A0D-BD13-25A074C132B8}" dt="2020-05-05T13:45:15.814" v="8381"/>
        <pc:sldMkLst>
          <pc:docMk/>
          <pc:sldMk cId="3183065517" sldId="264"/>
        </pc:sldMkLst>
        <pc:spChg chg="mod">
          <ac:chgData name="Eugen Rožić" userId="d5fc8a2e-8ef8-4a69-bec5-89b728d76c4c" providerId="ADAL" clId="{C40C85CB-48FA-4A0D-BD13-25A074C132B8}" dt="2020-05-05T09:21:00.331" v="178" actId="20577"/>
          <ac:spMkLst>
            <pc:docMk/>
            <pc:sldMk cId="3183065517" sldId="264"/>
            <ac:spMk id="2" creationId="{279AFF66-66BA-4826-9D49-65EA4E7E3605}"/>
          </ac:spMkLst>
        </pc:spChg>
        <pc:spChg chg="mod">
          <ac:chgData name="Eugen Rožić" userId="d5fc8a2e-8ef8-4a69-bec5-89b728d76c4c" providerId="ADAL" clId="{C40C85CB-48FA-4A0D-BD13-25A074C132B8}" dt="2020-05-05T13:20:08.362" v="6949" actId="113"/>
          <ac:spMkLst>
            <pc:docMk/>
            <pc:sldMk cId="3183065517" sldId="264"/>
            <ac:spMk id="3" creationId="{C38F1908-8F80-43EF-B477-B1269BA66F6C}"/>
          </ac:spMkLst>
        </pc:spChg>
        <pc:spChg chg="add del mod">
          <ac:chgData name="Eugen Rožić" userId="d5fc8a2e-8ef8-4a69-bec5-89b728d76c4c" providerId="ADAL" clId="{C40C85CB-48FA-4A0D-BD13-25A074C132B8}" dt="2020-05-05T09:45:51.145" v="1806" actId="478"/>
          <ac:spMkLst>
            <pc:docMk/>
            <pc:sldMk cId="3183065517" sldId="264"/>
            <ac:spMk id="6" creationId="{B3DDC23E-6D9C-4750-8D23-846B180A21DE}"/>
          </ac:spMkLst>
        </pc:spChg>
        <pc:spChg chg="add del mod">
          <ac:chgData name="Eugen Rožić" userId="d5fc8a2e-8ef8-4a69-bec5-89b728d76c4c" providerId="ADAL" clId="{C40C85CB-48FA-4A0D-BD13-25A074C132B8}" dt="2020-05-05T10:05:51.053" v="2120" actId="478"/>
          <ac:spMkLst>
            <pc:docMk/>
            <pc:sldMk cId="3183065517" sldId="264"/>
            <ac:spMk id="7" creationId="{B87AD880-F85A-4C6C-8800-A215DB73378E}"/>
          </ac:spMkLst>
        </pc:spChg>
        <pc:spChg chg="add del mod">
          <ac:chgData name="Eugen Rožić" userId="d5fc8a2e-8ef8-4a69-bec5-89b728d76c4c" providerId="ADAL" clId="{C40C85CB-48FA-4A0D-BD13-25A074C132B8}" dt="2020-05-05T13:14:47.978" v="6855" actId="478"/>
          <ac:spMkLst>
            <pc:docMk/>
            <pc:sldMk cId="3183065517" sldId="264"/>
            <ac:spMk id="8" creationId="{5A483FCA-A057-4730-A6CF-DD5F398E11D3}"/>
          </ac:spMkLst>
        </pc:spChg>
        <pc:spChg chg="add del mod">
          <ac:chgData name="Eugen Rožić" userId="d5fc8a2e-8ef8-4a69-bec5-89b728d76c4c" providerId="ADAL" clId="{C40C85CB-48FA-4A0D-BD13-25A074C132B8}" dt="2020-05-05T09:57:07.066" v="1932" actId="478"/>
          <ac:spMkLst>
            <pc:docMk/>
            <pc:sldMk cId="3183065517" sldId="264"/>
            <ac:spMk id="9" creationId="{9554BA0E-4CDE-4B63-9E34-3BE63F70101B}"/>
          </ac:spMkLst>
        </pc:spChg>
        <pc:spChg chg="add del mod">
          <ac:chgData name="Eugen Rožić" userId="d5fc8a2e-8ef8-4a69-bec5-89b728d76c4c" providerId="ADAL" clId="{C40C85CB-48FA-4A0D-BD13-25A074C132B8}" dt="2020-05-05T10:09:57.701" v="2252" actId="478"/>
          <ac:spMkLst>
            <pc:docMk/>
            <pc:sldMk cId="3183065517" sldId="264"/>
            <ac:spMk id="10" creationId="{AB3E7292-03D7-4C52-B92D-E6C021E635D1}"/>
          </ac:spMkLst>
        </pc:spChg>
        <pc:spChg chg="add del mod">
          <ac:chgData name="Eugen Rožić" userId="d5fc8a2e-8ef8-4a69-bec5-89b728d76c4c" providerId="ADAL" clId="{C40C85CB-48FA-4A0D-BD13-25A074C132B8}" dt="2020-05-05T10:09:57.701" v="2252" actId="478"/>
          <ac:spMkLst>
            <pc:docMk/>
            <pc:sldMk cId="3183065517" sldId="264"/>
            <ac:spMk id="11" creationId="{07C97606-1C31-4A3E-A7EB-1698B582419E}"/>
          </ac:spMkLst>
        </pc:spChg>
        <pc:spChg chg="add del mod">
          <ac:chgData name="Eugen Rožić" userId="d5fc8a2e-8ef8-4a69-bec5-89b728d76c4c" providerId="ADAL" clId="{C40C85CB-48FA-4A0D-BD13-25A074C132B8}" dt="2020-05-05T10:01:39.320" v="2057"/>
          <ac:spMkLst>
            <pc:docMk/>
            <pc:sldMk cId="3183065517" sldId="264"/>
            <ac:spMk id="12" creationId="{64B94158-5C75-470C-BF5D-65D945C4E427}"/>
          </ac:spMkLst>
        </pc:spChg>
        <pc:spChg chg="add del mod">
          <ac:chgData name="Eugen Rožić" userId="d5fc8a2e-8ef8-4a69-bec5-89b728d76c4c" providerId="ADAL" clId="{C40C85CB-48FA-4A0D-BD13-25A074C132B8}" dt="2020-05-05T13:14:47.978" v="6855" actId="478"/>
          <ac:spMkLst>
            <pc:docMk/>
            <pc:sldMk cId="3183065517" sldId="264"/>
            <ac:spMk id="13" creationId="{25D27416-D851-45C7-87EF-13EEE6083F76}"/>
          </ac:spMkLst>
        </pc:spChg>
        <pc:spChg chg="add del mod">
          <ac:chgData name="Eugen Rožić" userId="d5fc8a2e-8ef8-4a69-bec5-89b728d76c4c" providerId="ADAL" clId="{C40C85CB-48FA-4A0D-BD13-25A074C132B8}" dt="2020-05-05T10:08:01.261" v="2201" actId="478"/>
          <ac:spMkLst>
            <pc:docMk/>
            <pc:sldMk cId="3183065517" sldId="264"/>
            <ac:spMk id="14" creationId="{9AA71E6B-C629-4EA6-9119-B45D86FEE103}"/>
          </ac:spMkLst>
        </pc:spChg>
        <pc:spChg chg="add mod">
          <ac:chgData name="Eugen Rožić" userId="d5fc8a2e-8ef8-4a69-bec5-89b728d76c4c" providerId="ADAL" clId="{C40C85CB-48FA-4A0D-BD13-25A074C132B8}" dt="2020-05-05T13:16:56.189" v="6914" actId="1076"/>
          <ac:spMkLst>
            <pc:docMk/>
            <pc:sldMk cId="3183065517" sldId="264"/>
            <ac:spMk id="15" creationId="{FA13B26A-5BAB-4333-AA73-0FD396D3D65B}"/>
          </ac:spMkLst>
        </pc:spChg>
        <pc:spChg chg="add mod">
          <ac:chgData name="Eugen Rožić" userId="d5fc8a2e-8ef8-4a69-bec5-89b728d76c4c" providerId="ADAL" clId="{C40C85CB-48FA-4A0D-BD13-25A074C132B8}" dt="2020-05-05T13:16:56.189" v="6914" actId="1076"/>
          <ac:spMkLst>
            <pc:docMk/>
            <pc:sldMk cId="3183065517" sldId="264"/>
            <ac:spMk id="16" creationId="{0DB2FBD9-55B0-4D98-9016-9269D87E788F}"/>
          </ac:spMkLst>
        </pc:spChg>
        <pc:spChg chg="add del mod">
          <ac:chgData name="Eugen Rožić" userId="d5fc8a2e-8ef8-4a69-bec5-89b728d76c4c" providerId="ADAL" clId="{C40C85CB-48FA-4A0D-BD13-25A074C132B8}" dt="2020-05-05T13:14:42.860" v="6854" actId="478"/>
          <ac:spMkLst>
            <pc:docMk/>
            <pc:sldMk cId="3183065517" sldId="264"/>
            <ac:spMk id="17" creationId="{77F03323-FAF7-4BA1-B007-157C79950E0E}"/>
          </ac:spMkLst>
        </pc:spChg>
        <pc:spChg chg="add mod">
          <ac:chgData name="Eugen Rožić" userId="d5fc8a2e-8ef8-4a69-bec5-89b728d76c4c" providerId="ADAL" clId="{C40C85CB-48FA-4A0D-BD13-25A074C132B8}" dt="2020-05-05T13:16:56.189" v="6914" actId="1076"/>
          <ac:spMkLst>
            <pc:docMk/>
            <pc:sldMk cId="3183065517" sldId="264"/>
            <ac:spMk id="18" creationId="{7D18CB4C-D742-41B1-A996-53DEBF043225}"/>
          </ac:spMkLst>
        </pc:spChg>
        <pc:picChg chg="add del mod">
          <ac:chgData name="Eugen Rožić" userId="d5fc8a2e-8ef8-4a69-bec5-89b728d76c4c" providerId="ADAL" clId="{C40C85CB-48FA-4A0D-BD13-25A074C132B8}" dt="2020-05-05T09:33:56.775" v="1635"/>
          <ac:picMkLst>
            <pc:docMk/>
            <pc:sldMk cId="3183065517" sldId="264"/>
            <ac:picMk id="4" creationId="{0F045897-FB43-452C-8E47-B68AB8A6EE41}"/>
          </ac:picMkLst>
        </pc:picChg>
        <pc:picChg chg="add mod">
          <ac:chgData name="Eugen Rožić" userId="d5fc8a2e-8ef8-4a69-bec5-89b728d76c4c" providerId="ADAL" clId="{C40C85CB-48FA-4A0D-BD13-25A074C132B8}" dt="2020-05-05T13:16:06.118" v="6908" actId="1076"/>
          <ac:picMkLst>
            <pc:docMk/>
            <pc:sldMk cId="3183065517" sldId="264"/>
            <ac:picMk id="5" creationId="{E11B1864-9AAF-46CC-9F72-5C19177432C0}"/>
          </ac:picMkLst>
        </pc:picChg>
      </pc:sldChg>
      <pc:sldChg chg="addSp modSp add modAnim">
        <pc:chgData name="Eugen Rožić" userId="d5fc8a2e-8ef8-4a69-bec5-89b728d76c4c" providerId="ADAL" clId="{C40C85CB-48FA-4A0D-BD13-25A074C132B8}" dt="2020-05-05T13:43:42.372" v="8375"/>
        <pc:sldMkLst>
          <pc:docMk/>
          <pc:sldMk cId="3985399320" sldId="265"/>
        </pc:sldMkLst>
        <pc:spChg chg="mod">
          <ac:chgData name="Eugen Rožić" userId="d5fc8a2e-8ef8-4a69-bec5-89b728d76c4c" providerId="ADAL" clId="{C40C85CB-48FA-4A0D-BD13-25A074C132B8}" dt="2020-05-05T10:15:11.069" v="2424" actId="20577"/>
          <ac:spMkLst>
            <pc:docMk/>
            <pc:sldMk cId="3985399320" sldId="265"/>
            <ac:spMk id="2" creationId="{279AFF66-66BA-4826-9D49-65EA4E7E3605}"/>
          </ac:spMkLst>
        </pc:spChg>
        <pc:spChg chg="mod">
          <ac:chgData name="Eugen Rožić" userId="d5fc8a2e-8ef8-4a69-bec5-89b728d76c4c" providerId="ADAL" clId="{C40C85CB-48FA-4A0D-BD13-25A074C132B8}" dt="2020-05-05T10:23:35.714" v="2488" actId="20577"/>
          <ac:spMkLst>
            <pc:docMk/>
            <pc:sldMk cId="3985399320" sldId="265"/>
            <ac:spMk id="3" creationId="{C38F1908-8F80-43EF-B477-B1269BA66F6C}"/>
          </ac:spMkLst>
        </pc:spChg>
        <pc:picChg chg="add mod">
          <ac:chgData name="Eugen Rožić" userId="d5fc8a2e-8ef8-4a69-bec5-89b728d76c4c" providerId="ADAL" clId="{C40C85CB-48FA-4A0D-BD13-25A074C132B8}" dt="2020-05-05T10:23:46.013" v="2490" actId="1076"/>
          <ac:picMkLst>
            <pc:docMk/>
            <pc:sldMk cId="3985399320" sldId="265"/>
            <ac:picMk id="5" creationId="{13E8AE23-9EE6-424A-952A-0A0A12ACD22D}"/>
          </ac:picMkLst>
        </pc:picChg>
      </pc:sldChg>
      <pc:sldChg chg="addSp delSp modSp add modAnim">
        <pc:chgData name="Eugen Rožić" userId="d5fc8a2e-8ef8-4a69-bec5-89b728d76c4c" providerId="ADAL" clId="{C40C85CB-48FA-4A0D-BD13-25A074C132B8}" dt="2020-05-05T13:48:23.039" v="8405" actId="1036"/>
        <pc:sldMkLst>
          <pc:docMk/>
          <pc:sldMk cId="3690022951" sldId="266"/>
        </pc:sldMkLst>
        <pc:spChg chg="mod">
          <ac:chgData name="Eugen Rožić" userId="d5fc8a2e-8ef8-4a69-bec5-89b728d76c4c" providerId="ADAL" clId="{C40C85CB-48FA-4A0D-BD13-25A074C132B8}" dt="2020-05-05T12:44:36.933" v="5207" actId="20577"/>
          <ac:spMkLst>
            <pc:docMk/>
            <pc:sldMk cId="3690022951" sldId="266"/>
            <ac:spMk id="2" creationId="{279AFF66-66BA-4826-9D49-65EA4E7E3605}"/>
          </ac:spMkLst>
        </pc:spChg>
        <pc:spChg chg="mod">
          <ac:chgData name="Eugen Rožić" userId="d5fc8a2e-8ef8-4a69-bec5-89b728d76c4c" providerId="ADAL" clId="{C40C85CB-48FA-4A0D-BD13-25A074C132B8}" dt="2020-05-05T13:47:41.752" v="8393" actId="27636"/>
          <ac:spMkLst>
            <pc:docMk/>
            <pc:sldMk cId="3690022951" sldId="266"/>
            <ac:spMk id="3" creationId="{C38F1908-8F80-43EF-B477-B1269BA66F6C}"/>
          </ac:spMkLst>
        </pc:spChg>
        <pc:spChg chg="add mod">
          <ac:chgData name="Eugen Rožić" userId="d5fc8a2e-8ef8-4a69-bec5-89b728d76c4c" providerId="ADAL" clId="{C40C85CB-48FA-4A0D-BD13-25A074C132B8}" dt="2020-05-05T13:18:36.644" v="6939" actId="1035"/>
          <ac:spMkLst>
            <pc:docMk/>
            <pc:sldMk cId="3690022951" sldId="266"/>
            <ac:spMk id="4" creationId="{16CB0CEA-131A-4841-BEF2-084E1AA726A2}"/>
          </ac:spMkLst>
        </pc:spChg>
        <pc:spChg chg="add mod">
          <ac:chgData name="Eugen Rožić" userId="d5fc8a2e-8ef8-4a69-bec5-89b728d76c4c" providerId="ADAL" clId="{C40C85CB-48FA-4A0D-BD13-25A074C132B8}" dt="2020-05-05T13:18:31.906" v="6929" actId="1036"/>
          <ac:spMkLst>
            <pc:docMk/>
            <pc:sldMk cId="3690022951" sldId="266"/>
            <ac:spMk id="5" creationId="{FA6A2EDB-F6BD-4E9E-9659-6A3DE6C7A3C7}"/>
          </ac:spMkLst>
        </pc:spChg>
        <pc:spChg chg="add del mod">
          <ac:chgData name="Eugen Rožić" userId="d5fc8a2e-8ef8-4a69-bec5-89b728d76c4c" providerId="ADAL" clId="{C40C85CB-48FA-4A0D-BD13-25A074C132B8}" dt="2020-05-05T13:13:45.338" v="6841" actId="478"/>
          <ac:spMkLst>
            <pc:docMk/>
            <pc:sldMk cId="3690022951" sldId="266"/>
            <ac:spMk id="6" creationId="{F2D6B417-60D7-4C59-88F5-86F5BE9F640A}"/>
          </ac:spMkLst>
        </pc:spChg>
        <pc:spChg chg="add mod">
          <ac:chgData name="Eugen Rožić" userId="d5fc8a2e-8ef8-4a69-bec5-89b728d76c4c" providerId="ADAL" clId="{C40C85CB-48FA-4A0D-BD13-25A074C132B8}" dt="2020-05-05T13:48:18.384" v="8404" actId="1036"/>
          <ac:spMkLst>
            <pc:docMk/>
            <pc:sldMk cId="3690022951" sldId="266"/>
            <ac:spMk id="7" creationId="{493C55F3-0BD1-453D-96B7-ACE5EB1EC0E4}"/>
          </ac:spMkLst>
        </pc:spChg>
        <pc:spChg chg="add mod">
          <ac:chgData name="Eugen Rožić" userId="d5fc8a2e-8ef8-4a69-bec5-89b728d76c4c" providerId="ADAL" clId="{C40C85CB-48FA-4A0D-BD13-25A074C132B8}" dt="2020-05-05T13:48:23.039" v="8405" actId="1036"/>
          <ac:spMkLst>
            <pc:docMk/>
            <pc:sldMk cId="3690022951" sldId="266"/>
            <ac:spMk id="8" creationId="{A3F40AB6-2544-47FD-92FC-6A38209C4FF9}"/>
          </ac:spMkLst>
        </pc:spChg>
        <pc:spChg chg="add mod">
          <ac:chgData name="Eugen Rožić" userId="d5fc8a2e-8ef8-4a69-bec5-89b728d76c4c" providerId="ADAL" clId="{C40C85CB-48FA-4A0D-BD13-25A074C132B8}" dt="2020-05-05T13:19:41.358" v="6946" actId="14100"/>
          <ac:spMkLst>
            <pc:docMk/>
            <pc:sldMk cId="3690022951" sldId="266"/>
            <ac:spMk id="9" creationId="{D0565E3D-9A06-4E44-B8B5-3DCE8A6DFC35}"/>
          </ac:spMkLst>
        </pc:spChg>
      </pc:sldChg>
      <pc:sldChg chg="addSp delSp modSp add mod setBg modAnim">
        <pc:chgData name="Eugen Rožić" userId="d5fc8a2e-8ef8-4a69-bec5-89b728d76c4c" providerId="ADAL" clId="{C40C85CB-48FA-4A0D-BD13-25A074C132B8}" dt="2020-05-05T13:31:27.409" v="7766" actId="1076"/>
        <pc:sldMkLst>
          <pc:docMk/>
          <pc:sldMk cId="2166072926" sldId="267"/>
        </pc:sldMkLst>
        <pc:spChg chg="mod">
          <ac:chgData name="Eugen Rožić" userId="d5fc8a2e-8ef8-4a69-bec5-89b728d76c4c" providerId="ADAL" clId="{C40C85CB-48FA-4A0D-BD13-25A074C132B8}" dt="2020-05-05T13:26:06.899" v="7164" actId="26606"/>
          <ac:spMkLst>
            <pc:docMk/>
            <pc:sldMk cId="2166072926" sldId="267"/>
            <ac:spMk id="2" creationId="{279AFF66-66BA-4826-9D49-65EA4E7E3605}"/>
          </ac:spMkLst>
        </pc:spChg>
        <pc:spChg chg="mod">
          <ac:chgData name="Eugen Rožić" userId="d5fc8a2e-8ef8-4a69-bec5-89b728d76c4c" providerId="ADAL" clId="{C40C85CB-48FA-4A0D-BD13-25A074C132B8}" dt="2020-05-05T13:31:12.420" v="7765" actId="14100"/>
          <ac:spMkLst>
            <pc:docMk/>
            <pc:sldMk cId="2166072926" sldId="267"/>
            <ac:spMk id="3" creationId="{C38F1908-8F80-43EF-B477-B1269BA66F6C}"/>
          </ac:spMkLst>
        </pc:spChg>
        <pc:spChg chg="add del">
          <ac:chgData name="Eugen Rožić" userId="d5fc8a2e-8ef8-4a69-bec5-89b728d76c4c" providerId="ADAL" clId="{C40C85CB-48FA-4A0D-BD13-25A074C132B8}" dt="2020-05-05T13:26:06.899" v="7164" actId="26606"/>
          <ac:spMkLst>
            <pc:docMk/>
            <pc:sldMk cId="2166072926" sldId="267"/>
            <ac:spMk id="12" creationId="{5E39A796-BE83-48B1-B33F-35C4A32AAB57}"/>
          </ac:spMkLst>
        </pc:spChg>
        <pc:spChg chg="add del">
          <ac:chgData name="Eugen Rožić" userId="d5fc8a2e-8ef8-4a69-bec5-89b728d76c4c" providerId="ADAL" clId="{C40C85CB-48FA-4A0D-BD13-25A074C132B8}" dt="2020-05-05T13:26:06.899" v="7164" actId="26606"/>
          <ac:spMkLst>
            <pc:docMk/>
            <pc:sldMk cId="2166072926" sldId="267"/>
            <ac:spMk id="14" creationId="{72F84B47-E267-4194-8194-831DB7B5547F}"/>
          </ac:spMkLst>
        </pc:spChg>
        <pc:picChg chg="del">
          <ac:chgData name="Eugen Rožić" userId="d5fc8a2e-8ef8-4a69-bec5-89b728d76c4c" providerId="ADAL" clId="{C40C85CB-48FA-4A0D-BD13-25A074C132B8}" dt="2020-05-05T13:25:47.163" v="7158" actId="478"/>
          <ac:picMkLst>
            <pc:docMk/>
            <pc:sldMk cId="2166072926" sldId="267"/>
            <ac:picMk id="4" creationId="{117ECA52-CEC1-4398-85A1-CC5080ACEE9E}"/>
          </ac:picMkLst>
        </pc:picChg>
        <pc:picChg chg="del">
          <ac:chgData name="Eugen Rožić" userId="d5fc8a2e-8ef8-4a69-bec5-89b728d76c4c" providerId="ADAL" clId="{C40C85CB-48FA-4A0D-BD13-25A074C132B8}" dt="2020-05-05T13:25:45.943" v="7157" actId="478"/>
          <ac:picMkLst>
            <pc:docMk/>
            <pc:sldMk cId="2166072926" sldId="267"/>
            <ac:picMk id="5" creationId="{ECEC38C0-3CC1-4B95-84BD-9074EE8FCE86}"/>
          </ac:picMkLst>
        </pc:picChg>
        <pc:picChg chg="add mod">
          <ac:chgData name="Eugen Rožić" userId="d5fc8a2e-8ef8-4a69-bec5-89b728d76c4c" providerId="ADAL" clId="{C40C85CB-48FA-4A0D-BD13-25A074C132B8}" dt="2020-05-05T13:31:27.409" v="7766" actId="1076"/>
          <ac:picMkLst>
            <pc:docMk/>
            <pc:sldMk cId="2166072926" sldId="267"/>
            <ac:picMk id="7" creationId="{E66CD9E3-A2E5-46A4-8DB4-075A8FB91AA7}"/>
          </ac:picMkLst>
        </pc:picChg>
      </pc:sldChg>
      <pc:sldChg chg="addSp delSp modSp add modAnim">
        <pc:chgData name="Eugen Rožić" userId="d5fc8a2e-8ef8-4a69-bec5-89b728d76c4c" providerId="ADAL" clId="{C40C85CB-48FA-4A0D-BD13-25A074C132B8}" dt="2020-05-05T13:54:55.174" v="8424" actId="14100"/>
        <pc:sldMkLst>
          <pc:docMk/>
          <pc:sldMk cId="3494281038" sldId="268"/>
        </pc:sldMkLst>
        <pc:spChg chg="mod">
          <ac:chgData name="Eugen Rožić" userId="d5fc8a2e-8ef8-4a69-bec5-89b728d76c4c" providerId="ADAL" clId="{C40C85CB-48FA-4A0D-BD13-25A074C132B8}" dt="2020-05-05T13:37:26.430" v="8343" actId="1076"/>
          <ac:spMkLst>
            <pc:docMk/>
            <pc:sldMk cId="3494281038" sldId="268"/>
            <ac:spMk id="3" creationId="{C38F1908-8F80-43EF-B477-B1269BA66F6C}"/>
          </ac:spMkLst>
        </pc:spChg>
        <pc:picChg chg="add mod">
          <ac:chgData name="Eugen Rožić" userId="d5fc8a2e-8ef8-4a69-bec5-89b728d76c4c" providerId="ADAL" clId="{C40C85CB-48FA-4A0D-BD13-25A074C132B8}" dt="2020-05-05T13:37:15.354" v="8339" actId="1076"/>
          <ac:picMkLst>
            <pc:docMk/>
            <pc:sldMk cId="3494281038" sldId="268"/>
            <ac:picMk id="5" creationId="{EA2E645F-4EC9-497E-A2F0-9A944A52D017}"/>
          </ac:picMkLst>
        </pc:picChg>
        <pc:picChg chg="del">
          <ac:chgData name="Eugen Rožić" userId="d5fc8a2e-8ef8-4a69-bec5-89b728d76c4c" providerId="ADAL" clId="{C40C85CB-48FA-4A0D-BD13-25A074C132B8}" dt="2020-05-05T13:30:58.858" v="7763" actId="478"/>
          <ac:picMkLst>
            <pc:docMk/>
            <pc:sldMk cId="3494281038" sldId="268"/>
            <ac:picMk id="7" creationId="{E66CD9E3-A2E5-46A4-8DB4-075A8FB91AA7}"/>
          </ac:picMkLst>
        </pc:picChg>
        <pc:picChg chg="add mod ord">
          <ac:chgData name="Eugen Rožić" userId="d5fc8a2e-8ef8-4a69-bec5-89b728d76c4c" providerId="ADAL" clId="{C40C85CB-48FA-4A0D-BD13-25A074C132B8}" dt="2020-05-05T13:40:57.346" v="8363" actId="166"/>
          <ac:picMkLst>
            <pc:docMk/>
            <pc:sldMk cId="3494281038" sldId="268"/>
            <ac:picMk id="8" creationId="{68BDDAF7-B380-476F-AE92-2F36339B46AC}"/>
          </ac:picMkLst>
        </pc:picChg>
        <pc:picChg chg="add mod ord">
          <ac:chgData name="Eugen Rožić" userId="d5fc8a2e-8ef8-4a69-bec5-89b728d76c4c" providerId="ADAL" clId="{C40C85CB-48FA-4A0D-BD13-25A074C132B8}" dt="2020-05-05T13:54:55.174" v="8424" actId="14100"/>
          <ac:picMkLst>
            <pc:docMk/>
            <pc:sldMk cId="3494281038" sldId="268"/>
            <ac:picMk id="10" creationId="{2275FA9F-5ACB-4FA3-BD62-D499AC810710}"/>
          </ac:picMkLst>
        </pc:picChg>
      </pc:sldChg>
      <pc:sldChg chg="delSp modSp add del ord modAnim">
        <pc:chgData name="Eugen Rožić" userId="d5fc8a2e-8ef8-4a69-bec5-89b728d76c4c" providerId="ADAL" clId="{C40C85CB-48FA-4A0D-BD13-25A074C132B8}" dt="2020-05-05T16:05:44.725" v="8682" actId="2696"/>
        <pc:sldMkLst>
          <pc:docMk/>
          <pc:sldMk cId="3942664110" sldId="269"/>
        </pc:sldMkLst>
        <pc:spChg chg="mod">
          <ac:chgData name="Eugen Rožić" userId="d5fc8a2e-8ef8-4a69-bec5-89b728d76c4c" providerId="ADAL" clId="{C40C85CB-48FA-4A0D-BD13-25A074C132B8}" dt="2020-05-05T13:49:33.699" v="8420" actId="20577"/>
          <ac:spMkLst>
            <pc:docMk/>
            <pc:sldMk cId="3942664110" sldId="269"/>
            <ac:spMk id="2" creationId="{279AFF66-66BA-4826-9D49-65EA4E7E3605}"/>
          </ac:spMkLst>
        </pc:spChg>
        <pc:spChg chg="mod">
          <ac:chgData name="Eugen Rožić" userId="d5fc8a2e-8ef8-4a69-bec5-89b728d76c4c" providerId="ADAL" clId="{C40C85CB-48FA-4A0D-BD13-25A074C132B8}" dt="2020-05-05T13:59:46.760" v="8448" actId="5793"/>
          <ac:spMkLst>
            <pc:docMk/>
            <pc:sldMk cId="3942664110" sldId="269"/>
            <ac:spMk id="3" creationId="{C38F1908-8F80-43EF-B477-B1269BA66F6C}"/>
          </ac:spMkLst>
        </pc:spChg>
        <pc:picChg chg="del">
          <ac:chgData name="Eugen Rožić" userId="d5fc8a2e-8ef8-4a69-bec5-89b728d76c4c" providerId="ADAL" clId="{C40C85CB-48FA-4A0D-BD13-25A074C132B8}" dt="2020-05-05T13:55:52.602" v="8426" actId="478"/>
          <ac:picMkLst>
            <pc:docMk/>
            <pc:sldMk cId="3942664110" sldId="269"/>
            <ac:picMk id="7" creationId="{E66CD9E3-A2E5-46A4-8DB4-075A8FB91AA7}"/>
          </ac:picMkLst>
        </pc:picChg>
      </pc:sldChg>
      <pc:sldChg chg="modSp add modAnim">
        <pc:chgData name="Eugen Rožić" userId="d5fc8a2e-8ef8-4a69-bec5-89b728d76c4c" providerId="ADAL" clId="{C40C85CB-48FA-4A0D-BD13-25A074C132B8}" dt="2020-05-05T16:06:41.139" v="8683"/>
        <pc:sldMkLst>
          <pc:docMk/>
          <pc:sldMk cId="413225781" sldId="270"/>
        </pc:sldMkLst>
        <pc:spChg chg="mod">
          <ac:chgData name="Eugen Rožić" userId="d5fc8a2e-8ef8-4a69-bec5-89b728d76c4c" providerId="ADAL" clId="{C40C85CB-48FA-4A0D-BD13-25A074C132B8}" dt="2020-05-05T15:48:18.974" v="8475" actId="20577"/>
          <ac:spMkLst>
            <pc:docMk/>
            <pc:sldMk cId="413225781" sldId="270"/>
            <ac:spMk id="2" creationId="{279AFF66-66BA-4826-9D49-65EA4E7E3605}"/>
          </ac:spMkLst>
        </pc:spChg>
      </pc:sldChg>
    </pc:docChg>
  </pc:docChgLst>
  <pc:docChgLst>
    <pc:chgData name="Eugen Rožić" userId="d5fc8a2e-8ef8-4a69-bec5-89b728d76c4c" providerId="ADAL" clId="{0B1CB6BD-05F7-4874-A607-5A3913DE54C8}"/>
    <pc:docChg chg="undo redo custSel addSld delSld modSld sldOrd">
      <pc:chgData name="Eugen Rožić" userId="d5fc8a2e-8ef8-4a69-bec5-89b728d76c4c" providerId="ADAL" clId="{0B1CB6BD-05F7-4874-A607-5A3913DE54C8}" dt="2020-05-09T08:19:03.552" v="10230" actId="20577"/>
      <pc:docMkLst>
        <pc:docMk/>
      </pc:docMkLst>
      <pc:sldChg chg="modSp">
        <pc:chgData name="Eugen Rožić" userId="d5fc8a2e-8ef8-4a69-bec5-89b728d76c4c" providerId="ADAL" clId="{0B1CB6BD-05F7-4874-A607-5A3913DE54C8}" dt="2020-05-05T16:40:47.100" v="1849" actId="20577"/>
        <pc:sldMkLst>
          <pc:docMk/>
          <pc:sldMk cId="2361572079" sldId="256"/>
        </pc:sldMkLst>
        <pc:spChg chg="mod">
          <ac:chgData name="Eugen Rožić" userId="d5fc8a2e-8ef8-4a69-bec5-89b728d76c4c" providerId="ADAL" clId="{0B1CB6BD-05F7-4874-A607-5A3913DE54C8}" dt="2020-05-05T16:11:16.190" v="8" actId="20577"/>
          <ac:spMkLst>
            <pc:docMk/>
            <pc:sldMk cId="2361572079" sldId="256"/>
            <ac:spMk id="2" creationId="{2E50AC87-5BDC-449A-8F00-878BC31EB5F0}"/>
          </ac:spMkLst>
        </pc:spChg>
        <pc:spChg chg="mod">
          <ac:chgData name="Eugen Rožić" userId="d5fc8a2e-8ef8-4a69-bec5-89b728d76c4c" providerId="ADAL" clId="{0B1CB6BD-05F7-4874-A607-5A3913DE54C8}" dt="2020-05-05T16:40:47.100" v="1849" actId="20577"/>
          <ac:spMkLst>
            <pc:docMk/>
            <pc:sldMk cId="2361572079" sldId="256"/>
            <ac:spMk id="4" creationId="{62DAF6BC-3766-4575-B553-F9B9B4738F05}"/>
          </ac:spMkLst>
        </pc:spChg>
      </pc:sldChg>
      <pc:sldChg chg="addSp modSp modAnim">
        <pc:chgData name="Eugen Rožić" userId="d5fc8a2e-8ef8-4a69-bec5-89b728d76c4c" providerId="ADAL" clId="{0B1CB6BD-05F7-4874-A607-5A3913DE54C8}" dt="2020-05-05T16:28:39.751" v="949" actId="20577"/>
        <pc:sldMkLst>
          <pc:docMk/>
          <pc:sldMk cId="2359218220" sldId="258"/>
        </pc:sldMkLst>
        <pc:spChg chg="mod">
          <ac:chgData name="Eugen Rožić" userId="d5fc8a2e-8ef8-4a69-bec5-89b728d76c4c" providerId="ADAL" clId="{0B1CB6BD-05F7-4874-A607-5A3913DE54C8}" dt="2020-05-05T16:28:39.751" v="949" actId="20577"/>
          <ac:spMkLst>
            <pc:docMk/>
            <pc:sldMk cId="2359218220" sldId="258"/>
            <ac:spMk id="3" creationId="{C38F1908-8F80-43EF-B477-B1269BA66F6C}"/>
          </ac:spMkLst>
        </pc:spChg>
        <pc:picChg chg="add mod">
          <ac:chgData name="Eugen Rožić" userId="d5fc8a2e-8ef8-4a69-bec5-89b728d76c4c" providerId="ADAL" clId="{0B1CB6BD-05F7-4874-A607-5A3913DE54C8}" dt="2020-05-05T16:27:23.788" v="822" actId="1038"/>
          <ac:picMkLst>
            <pc:docMk/>
            <pc:sldMk cId="2359218220" sldId="258"/>
            <ac:picMk id="5" creationId="{AF99AB3F-608D-4AE6-BF7F-CEDDF310ECC0}"/>
          </ac:picMkLst>
        </pc:picChg>
        <pc:picChg chg="add mod">
          <ac:chgData name="Eugen Rožić" userId="d5fc8a2e-8ef8-4a69-bec5-89b728d76c4c" providerId="ADAL" clId="{0B1CB6BD-05F7-4874-A607-5A3913DE54C8}" dt="2020-05-05T16:27:26.831" v="832" actId="1037"/>
          <ac:picMkLst>
            <pc:docMk/>
            <pc:sldMk cId="2359218220" sldId="258"/>
            <ac:picMk id="7" creationId="{4FC1AA3E-F771-496C-B8B0-09269DD23616}"/>
          </ac:picMkLst>
        </pc:picChg>
      </pc:sldChg>
      <pc:sldChg chg="del">
        <pc:chgData name="Eugen Rožić" userId="d5fc8a2e-8ef8-4a69-bec5-89b728d76c4c" providerId="ADAL" clId="{0B1CB6BD-05F7-4874-A607-5A3913DE54C8}" dt="2020-05-05T16:40:21.023" v="1813" actId="2696"/>
        <pc:sldMkLst>
          <pc:docMk/>
          <pc:sldMk cId="1096152895" sldId="259"/>
        </pc:sldMkLst>
      </pc:sldChg>
      <pc:sldChg chg="del">
        <pc:chgData name="Eugen Rožić" userId="d5fc8a2e-8ef8-4a69-bec5-89b728d76c4c" providerId="ADAL" clId="{0B1CB6BD-05F7-4874-A607-5A3913DE54C8}" dt="2020-05-05T16:40:21.093" v="1815" actId="2696"/>
        <pc:sldMkLst>
          <pc:docMk/>
          <pc:sldMk cId="3079856808" sldId="260"/>
        </pc:sldMkLst>
      </pc:sldChg>
      <pc:sldChg chg="del">
        <pc:chgData name="Eugen Rožić" userId="d5fc8a2e-8ef8-4a69-bec5-89b728d76c4c" providerId="ADAL" clId="{0B1CB6BD-05F7-4874-A607-5A3913DE54C8}" dt="2020-05-05T16:40:21.052" v="1814" actId="2696"/>
        <pc:sldMkLst>
          <pc:docMk/>
          <pc:sldMk cId="3139534896" sldId="261"/>
        </pc:sldMkLst>
      </pc:sldChg>
      <pc:sldChg chg="del">
        <pc:chgData name="Eugen Rožić" userId="d5fc8a2e-8ef8-4a69-bec5-89b728d76c4c" providerId="ADAL" clId="{0B1CB6BD-05F7-4874-A607-5A3913DE54C8}" dt="2020-05-05T16:40:21.108" v="1816" actId="2696"/>
        <pc:sldMkLst>
          <pc:docMk/>
          <pc:sldMk cId="4214280032" sldId="262"/>
        </pc:sldMkLst>
      </pc:sldChg>
      <pc:sldChg chg="delSp modSp modAnim">
        <pc:chgData name="Eugen Rožić" userId="d5fc8a2e-8ef8-4a69-bec5-89b728d76c4c" providerId="ADAL" clId="{0B1CB6BD-05F7-4874-A607-5A3913DE54C8}" dt="2020-05-08T13:23:33.180" v="9045" actId="20577"/>
        <pc:sldMkLst>
          <pc:docMk/>
          <pc:sldMk cId="2641000032" sldId="263"/>
        </pc:sldMkLst>
        <pc:spChg chg="mod">
          <ac:chgData name="Eugen Rožić" userId="d5fc8a2e-8ef8-4a69-bec5-89b728d76c4c" providerId="ADAL" clId="{0B1CB6BD-05F7-4874-A607-5A3913DE54C8}" dt="2020-05-05T16:38:02.142" v="1554" actId="20577"/>
          <ac:spMkLst>
            <pc:docMk/>
            <pc:sldMk cId="2641000032" sldId="263"/>
            <ac:spMk id="2" creationId="{279AFF66-66BA-4826-9D49-65EA4E7E3605}"/>
          </ac:spMkLst>
        </pc:spChg>
        <pc:spChg chg="mod">
          <ac:chgData name="Eugen Rožić" userId="d5fc8a2e-8ef8-4a69-bec5-89b728d76c4c" providerId="ADAL" clId="{0B1CB6BD-05F7-4874-A607-5A3913DE54C8}" dt="2020-05-08T13:23:33.180" v="9045" actId="20577"/>
          <ac:spMkLst>
            <pc:docMk/>
            <pc:sldMk cId="2641000032" sldId="263"/>
            <ac:spMk id="3" creationId="{C38F1908-8F80-43EF-B477-B1269BA66F6C}"/>
          </ac:spMkLst>
        </pc:spChg>
        <pc:picChg chg="del">
          <ac:chgData name="Eugen Rožić" userId="d5fc8a2e-8ef8-4a69-bec5-89b728d76c4c" providerId="ADAL" clId="{0B1CB6BD-05F7-4874-A607-5A3913DE54C8}" dt="2020-05-05T16:38:22.334" v="1596" actId="478"/>
          <ac:picMkLst>
            <pc:docMk/>
            <pc:sldMk cId="2641000032" sldId="263"/>
            <ac:picMk id="4" creationId="{117ECA52-CEC1-4398-85A1-CC5080ACEE9E}"/>
          </ac:picMkLst>
        </pc:picChg>
        <pc:picChg chg="del">
          <ac:chgData name="Eugen Rožić" userId="d5fc8a2e-8ef8-4a69-bec5-89b728d76c4c" providerId="ADAL" clId="{0B1CB6BD-05F7-4874-A607-5A3913DE54C8}" dt="2020-05-05T16:38:22.954" v="1597" actId="478"/>
          <ac:picMkLst>
            <pc:docMk/>
            <pc:sldMk cId="2641000032" sldId="263"/>
            <ac:picMk id="5" creationId="{ECEC38C0-3CC1-4B95-84BD-9074EE8FCE86}"/>
          </ac:picMkLst>
        </pc:picChg>
      </pc:sldChg>
      <pc:sldChg chg="addSp delSp modSp delAnim modAnim">
        <pc:chgData name="Eugen Rožić" userId="d5fc8a2e-8ef8-4a69-bec5-89b728d76c4c" providerId="ADAL" clId="{0B1CB6BD-05F7-4874-A607-5A3913DE54C8}" dt="2020-05-08T11:27:01.517" v="7734" actId="20577"/>
        <pc:sldMkLst>
          <pc:docMk/>
          <pc:sldMk cId="3183065517" sldId="264"/>
        </pc:sldMkLst>
        <pc:spChg chg="mod">
          <ac:chgData name="Eugen Rožić" userId="d5fc8a2e-8ef8-4a69-bec5-89b728d76c4c" providerId="ADAL" clId="{0B1CB6BD-05F7-4874-A607-5A3913DE54C8}" dt="2020-05-05T16:36:32.971" v="1418" actId="6549"/>
          <ac:spMkLst>
            <pc:docMk/>
            <pc:sldMk cId="3183065517" sldId="264"/>
            <ac:spMk id="2" creationId="{279AFF66-66BA-4826-9D49-65EA4E7E3605}"/>
          </ac:spMkLst>
        </pc:spChg>
        <pc:spChg chg="mod">
          <ac:chgData name="Eugen Rožić" userId="d5fc8a2e-8ef8-4a69-bec5-89b728d76c4c" providerId="ADAL" clId="{0B1CB6BD-05F7-4874-A607-5A3913DE54C8}" dt="2020-05-08T11:27:01.517" v="7734" actId="20577"/>
          <ac:spMkLst>
            <pc:docMk/>
            <pc:sldMk cId="3183065517" sldId="264"/>
            <ac:spMk id="3" creationId="{C38F1908-8F80-43EF-B477-B1269BA66F6C}"/>
          </ac:spMkLst>
        </pc:spChg>
        <pc:spChg chg="add del mod">
          <ac:chgData name="Eugen Rožić" userId="d5fc8a2e-8ef8-4a69-bec5-89b728d76c4c" providerId="ADAL" clId="{0B1CB6BD-05F7-4874-A607-5A3913DE54C8}" dt="2020-05-08T11:03:08.714" v="6424"/>
          <ac:spMkLst>
            <pc:docMk/>
            <pc:sldMk cId="3183065517" sldId="264"/>
            <ac:spMk id="13" creationId="{687A470D-4589-4D89-8B89-3BF9A7A5424D}"/>
          </ac:spMkLst>
        </pc:spChg>
        <pc:spChg chg="del">
          <ac:chgData name="Eugen Rožić" userId="d5fc8a2e-8ef8-4a69-bec5-89b728d76c4c" providerId="ADAL" clId="{0B1CB6BD-05F7-4874-A607-5A3913DE54C8}" dt="2020-05-05T16:35:02.202" v="1291" actId="478"/>
          <ac:spMkLst>
            <pc:docMk/>
            <pc:sldMk cId="3183065517" sldId="264"/>
            <ac:spMk id="15" creationId="{FA13B26A-5BAB-4333-AA73-0FD396D3D65B}"/>
          </ac:spMkLst>
        </pc:spChg>
        <pc:spChg chg="del">
          <ac:chgData name="Eugen Rožić" userId="d5fc8a2e-8ef8-4a69-bec5-89b728d76c4c" providerId="ADAL" clId="{0B1CB6BD-05F7-4874-A607-5A3913DE54C8}" dt="2020-05-05T16:35:02.202" v="1291" actId="478"/>
          <ac:spMkLst>
            <pc:docMk/>
            <pc:sldMk cId="3183065517" sldId="264"/>
            <ac:spMk id="16" creationId="{0DB2FBD9-55B0-4D98-9016-9269D87E788F}"/>
          </ac:spMkLst>
        </pc:spChg>
        <pc:spChg chg="del">
          <ac:chgData name="Eugen Rožić" userId="d5fc8a2e-8ef8-4a69-bec5-89b728d76c4c" providerId="ADAL" clId="{0B1CB6BD-05F7-4874-A607-5A3913DE54C8}" dt="2020-05-05T16:35:02.202" v="1291" actId="478"/>
          <ac:spMkLst>
            <pc:docMk/>
            <pc:sldMk cId="3183065517" sldId="264"/>
            <ac:spMk id="18" creationId="{7D18CB4C-D742-41B1-A996-53DEBF043225}"/>
          </ac:spMkLst>
        </pc:spChg>
        <pc:picChg chg="del">
          <ac:chgData name="Eugen Rožić" userId="d5fc8a2e-8ef8-4a69-bec5-89b728d76c4c" providerId="ADAL" clId="{0B1CB6BD-05F7-4874-A607-5A3913DE54C8}" dt="2020-05-05T16:35:04.463" v="1292" actId="478"/>
          <ac:picMkLst>
            <pc:docMk/>
            <pc:sldMk cId="3183065517" sldId="264"/>
            <ac:picMk id="5" creationId="{E11B1864-9AAF-46CC-9F72-5C19177432C0}"/>
          </ac:picMkLst>
        </pc:picChg>
        <pc:picChg chg="add del mod">
          <ac:chgData name="Eugen Rožić" userId="d5fc8a2e-8ef8-4a69-bec5-89b728d76c4c" providerId="ADAL" clId="{0B1CB6BD-05F7-4874-A607-5A3913DE54C8}" dt="2020-05-08T10:43:37.806" v="5642" actId="478"/>
          <ac:picMkLst>
            <pc:docMk/>
            <pc:sldMk cId="3183065517" sldId="264"/>
            <ac:picMk id="6" creationId="{78E61372-730F-43B5-8EB6-4AA818F1BB03}"/>
          </ac:picMkLst>
        </pc:picChg>
        <pc:picChg chg="add del mod">
          <ac:chgData name="Eugen Rožić" userId="d5fc8a2e-8ef8-4a69-bec5-89b728d76c4c" providerId="ADAL" clId="{0B1CB6BD-05F7-4874-A607-5A3913DE54C8}" dt="2020-05-08T10:49:17.040" v="5656"/>
          <ac:picMkLst>
            <pc:docMk/>
            <pc:sldMk cId="3183065517" sldId="264"/>
            <ac:picMk id="8" creationId="{73D79D3A-6A10-4BD2-914F-F8C56369BDC2}"/>
          </ac:picMkLst>
        </pc:picChg>
        <pc:picChg chg="add del mod">
          <ac:chgData name="Eugen Rožić" userId="d5fc8a2e-8ef8-4a69-bec5-89b728d76c4c" providerId="ADAL" clId="{0B1CB6BD-05F7-4874-A607-5A3913DE54C8}" dt="2020-05-08T11:02:10.013" v="6409"/>
          <ac:picMkLst>
            <pc:docMk/>
            <pc:sldMk cId="3183065517" sldId="264"/>
            <ac:picMk id="10" creationId="{5A2C78D1-87E0-49FB-BD13-8956B0BA8F80}"/>
          </ac:picMkLst>
        </pc:picChg>
        <pc:picChg chg="add del mod">
          <ac:chgData name="Eugen Rožić" userId="d5fc8a2e-8ef8-4a69-bec5-89b728d76c4c" providerId="ADAL" clId="{0B1CB6BD-05F7-4874-A607-5A3913DE54C8}" dt="2020-05-08T11:02:10.013" v="6409"/>
          <ac:picMkLst>
            <pc:docMk/>
            <pc:sldMk cId="3183065517" sldId="264"/>
            <ac:picMk id="12" creationId="{3F406740-350D-439F-899D-6A836FC487C9}"/>
          </ac:picMkLst>
        </pc:picChg>
        <pc:picChg chg="add del mod">
          <ac:chgData name="Eugen Rožić" userId="d5fc8a2e-8ef8-4a69-bec5-89b728d76c4c" providerId="ADAL" clId="{0B1CB6BD-05F7-4874-A607-5A3913DE54C8}" dt="2020-05-08T11:03:08.714" v="6424"/>
          <ac:picMkLst>
            <pc:docMk/>
            <pc:sldMk cId="3183065517" sldId="264"/>
            <ac:picMk id="17" creationId="{62B92A89-DF0E-4DF1-9F6C-D130181D9C76}"/>
          </ac:picMkLst>
        </pc:picChg>
        <pc:picChg chg="add mod">
          <ac:chgData name="Eugen Rožić" userId="d5fc8a2e-8ef8-4a69-bec5-89b728d76c4c" providerId="ADAL" clId="{0B1CB6BD-05F7-4874-A607-5A3913DE54C8}" dt="2020-05-08T11:05:00.786" v="6438" actId="1076"/>
          <ac:picMkLst>
            <pc:docMk/>
            <pc:sldMk cId="3183065517" sldId="264"/>
            <ac:picMk id="19" creationId="{1BBA6C4D-71A3-4ABB-9FAB-91BFDD365AD1}"/>
          </ac:picMkLst>
        </pc:picChg>
        <pc:picChg chg="add mod">
          <ac:chgData name="Eugen Rožić" userId="d5fc8a2e-8ef8-4a69-bec5-89b728d76c4c" providerId="ADAL" clId="{0B1CB6BD-05F7-4874-A607-5A3913DE54C8}" dt="2020-05-08T11:05:05.263" v="6440" actId="1076"/>
          <ac:picMkLst>
            <pc:docMk/>
            <pc:sldMk cId="3183065517" sldId="264"/>
            <ac:picMk id="20" creationId="{08C416E4-1AFD-4A23-9921-A3BD3BF476FF}"/>
          </ac:picMkLst>
        </pc:picChg>
      </pc:sldChg>
      <pc:sldChg chg="delSp modSp del modAnim">
        <pc:chgData name="Eugen Rožić" userId="d5fc8a2e-8ef8-4a69-bec5-89b728d76c4c" providerId="ADAL" clId="{0B1CB6BD-05F7-4874-A607-5A3913DE54C8}" dt="2020-05-08T11:09:23.829" v="6672" actId="2696"/>
        <pc:sldMkLst>
          <pc:docMk/>
          <pc:sldMk cId="3985399320" sldId="265"/>
        </pc:sldMkLst>
        <pc:spChg chg="mod">
          <ac:chgData name="Eugen Rožić" userId="d5fc8a2e-8ef8-4a69-bec5-89b728d76c4c" providerId="ADAL" clId="{0B1CB6BD-05F7-4874-A607-5A3913DE54C8}" dt="2020-05-08T11:09:20.839" v="6671"/>
          <ac:spMkLst>
            <pc:docMk/>
            <pc:sldMk cId="3985399320" sldId="265"/>
            <ac:spMk id="2" creationId="{279AFF66-66BA-4826-9D49-65EA4E7E3605}"/>
          </ac:spMkLst>
        </pc:spChg>
        <pc:spChg chg="mod">
          <ac:chgData name="Eugen Rožić" userId="d5fc8a2e-8ef8-4a69-bec5-89b728d76c4c" providerId="ADAL" clId="{0B1CB6BD-05F7-4874-A607-5A3913DE54C8}" dt="2020-05-08T08:14:46.950" v="2049" actId="20577"/>
          <ac:spMkLst>
            <pc:docMk/>
            <pc:sldMk cId="3985399320" sldId="265"/>
            <ac:spMk id="3" creationId="{C38F1908-8F80-43EF-B477-B1269BA66F6C}"/>
          </ac:spMkLst>
        </pc:spChg>
        <pc:picChg chg="del">
          <ac:chgData name="Eugen Rožić" userId="d5fc8a2e-8ef8-4a69-bec5-89b728d76c4c" providerId="ADAL" clId="{0B1CB6BD-05F7-4874-A607-5A3913DE54C8}" dt="2020-05-05T16:37:49.980" v="1540" actId="478"/>
          <ac:picMkLst>
            <pc:docMk/>
            <pc:sldMk cId="3985399320" sldId="265"/>
            <ac:picMk id="5" creationId="{13E8AE23-9EE6-424A-952A-0A0A12ACD22D}"/>
          </ac:picMkLst>
        </pc:picChg>
      </pc:sldChg>
      <pc:sldChg chg="addSp delSp modSp delAnim modAnim">
        <pc:chgData name="Eugen Rožić" userId="d5fc8a2e-8ef8-4a69-bec5-89b728d76c4c" providerId="ADAL" clId="{0B1CB6BD-05F7-4874-A607-5A3913DE54C8}" dt="2020-05-08T10:01:39.764" v="2832" actId="404"/>
        <pc:sldMkLst>
          <pc:docMk/>
          <pc:sldMk cId="3690022951" sldId="266"/>
        </pc:sldMkLst>
        <pc:spChg chg="mod ord">
          <ac:chgData name="Eugen Rožić" userId="d5fc8a2e-8ef8-4a69-bec5-89b728d76c4c" providerId="ADAL" clId="{0B1CB6BD-05F7-4874-A607-5A3913DE54C8}" dt="2020-05-08T09:50:17.377" v="2572" actId="166"/>
          <ac:spMkLst>
            <pc:docMk/>
            <pc:sldMk cId="3690022951" sldId="266"/>
            <ac:spMk id="2" creationId="{279AFF66-66BA-4826-9D49-65EA4E7E3605}"/>
          </ac:spMkLst>
        </pc:spChg>
        <pc:spChg chg="mod">
          <ac:chgData name="Eugen Rožić" userId="d5fc8a2e-8ef8-4a69-bec5-89b728d76c4c" providerId="ADAL" clId="{0B1CB6BD-05F7-4874-A607-5A3913DE54C8}" dt="2020-05-08T10:01:39.764" v="2832" actId="404"/>
          <ac:spMkLst>
            <pc:docMk/>
            <pc:sldMk cId="3690022951" sldId="266"/>
            <ac:spMk id="3" creationId="{C38F1908-8F80-43EF-B477-B1269BA66F6C}"/>
          </ac:spMkLst>
        </pc:spChg>
        <pc:spChg chg="del">
          <ac:chgData name="Eugen Rožić" userId="d5fc8a2e-8ef8-4a69-bec5-89b728d76c4c" providerId="ADAL" clId="{0B1CB6BD-05F7-4874-A607-5A3913DE54C8}" dt="2020-05-05T16:30:30.902" v="973" actId="478"/>
          <ac:spMkLst>
            <pc:docMk/>
            <pc:sldMk cId="3690022951" sldId="266"/>
            <ac:spMk id="4" creationId="{16CB0CEA-131A-4841-BEF2-084E1AA726A2}"/>
          </ac:spMkLst>
        </pc:spChg>
        <pc:spChg chg="del">
          <ac:chgData name="Eugen Rožić" userId="d5fc8a2e-8ef8-4a69-bec5-89b728d76c4c" providerId="ADAL" clId="{0B1CB6BD-05F7-4874-A607-5A3913DE54C8}" dt="2020-05-05T16:30:30.902" v="973" actId="478"/>
          <ac:spMkLst>
            <pc:docMk/>
            <pc:sldMk cId="3690022951" sldId="266"/>
            <ac:spMk id="5" creationId="{FA6A2EDB-F6BD-4E9E-9659-6A3DE6C7A3C7}"/>
          </ac:spMkLst>
        </pc:spChg>
        <pc:spChg chg="del">
          <ac:chgData name="Eugen Rožić" userId="d5fc8a2e-8ef8-4a69-bec5-89b728d76c4c" providerId="ADAL" clId="{0B1CB6BD-05F7-4874-A607-5A3913DE54C8}" dt="2020-05-05T16:30:30.902" v="973" actId="478"/>
          <ac:spMkLst>
            <pc:docMk/>
            <pc:sldMk cId="3690022951" sldId="266"/>
            <ac:spMk id="7" creationId="{493C55F3-0BD1-453D-96B7-ACE5EB1EC0E4}"/>
          </ac:spMkLst>
        </pc:spChg>
        <pc:spChg chg="del">
          <ac:chgData name="Eugen Rožić" userId="d5fc8a2e-8ef8-4a69-bec5-89b728d76c4c" providerId="ADAL" clId="{0B1CB6BD-05F7-4874-A607-5A3913DE54C8}" dt="2020-05-05T16:30:30.902" v="973" actId="478"/>
          <ac:spMkLst>
            <pc:docMk/>
            <pc:sldMk cId="3690022951" sldId="266"/>
            <ac:spMk id="8" creationId="{A3F40AB6-2544-47FD-92FC-6A38209C4FF9}"/>
          </ac:spMkLst>
        </pc:spChg>
        <pc:spChg chg="del">
          <ac:chgData name="Eugen Rožić" userId="d5fc8a2e-8ef8-4a69-bec5-89b728d76c4c" providerId="ADAL" clId="{0B1CB6BD-05F7-4874-A607-5A3913DE54C8}" dt="2020-05-05T16:30:30.902" v="973" actId="478"/>
          <ac:spMkLst>
            <pc:docMk/>
            <pc:sldMk cId="3690022951" sldId="266"/>
            <ac:spMk id="9" creationId="{D0565E3D-9A06-4E44-B8B5-3DCE8A6DFC35}"/>
          </ac:spMkLst>
        </pc:spChg>
        <pc:spChg chg="add mod">
          <ac:chgData name="Eugen Rožić" userId="d5fc8a2e-8ef8-4a69-bec5-89b728d76c4c" providerId="ADAL" clId="{0B1CB6BD-05F7-4874-A607-5A3913DE54C8}" dt="2020-05-08T09:57:29.247" v="2711" actId="14100"/>
          <ac:spMkLst>
            <pc:docMk/>
            <pc:sldMk cId="3690022951" sldId="266"/>
            <ac:spMk id="26" creationId="{7621A481-EC9B-4786-B36A-C0E26A0A4DD4}"/>
          </ac:spMkLst>
        </pc:spChg>
        <pc:picChg chg="add del mod">
          <ac:chgData name="Eugen Rožić" userId="d5fc8a2e-8ef8-4a69-bec5-89b728d76c4c" providerId="ADAL" clId="{0B1CB6BD-05F7-4874-A607-5A3913DE54C8}" dt="2020-05-08T08:16:49.769" v="2064" actId="478"/>
          <ac:picMkLst>
            <pc:docMk/>
            <pc:sldMk cId="3690022951" sldId="266"/>
            <ac:picMk id="10" creationId="{7735D3B7-7A61-40CE-BFA0-D7798A1BF8DC}"/>
          </ac:picMkLst>
        </pc:picChg>
        <pc:picChg chg="add del mod">
          <ac:chgData name="Eugen Rožić" userId="d5fc8a2e-8ef8-4a69-bec5-89b728d76c4c" providerId="ADAL" clId="{0B1CB6BD-05F7-4874-A607-5A3913DE54C8}" dt="2020-05-08T08:16:50.440" v="2065" actId="478"/>
          <ac:picMkLst>
            <pc:docMk/>
            <pc:sldMk cId="3690022951" sldId="266"/>
            <ac:picMk id="12" creationId="{62C84E1C-8DAC-41F4-81B7-4D6BFBAC25A3}"/>
          </ac:picMkLst>
        </pc:picChg>
        <pc:picChg chg="add mod ord">
          <ac:chgData name="Eugen Rožić" userId="d5fc8a2e-8ef8-4a69-bec5-89b728d76c4c" providerId="ADAL" clId="{0B1CB6BD-05F7-4874-A607-5A3913DE54C8}" dt="2020-05-08T09:54:15.197" v="2633" actId="1076"/>
          <ac:picMkLst>
            <pc:docMk/>
            <pc:sldMk cId="3690022951" sldId="266"/>
            <ac:picMk id="14" creationId="{0930B42F-C887-48C5-92B6-B7770A5608B3}"/>
          </ac:picMkLst>
        </pc:picChg>
        <pc:picChg chg="add del mod">
          <ac:chgData name="Eugen Rožić" userId="d5fc8a2e-8ef8-4a69-bec5-89b728d76c4c" providerId="ADAL" clId="{0B1CB6BD-05F7-4874-A607-5A3913DE54C8}" dt="2020-05-08T09:32:30.903" v="2115" actId="478"/>
          <ac:picMkLst>
            <pc:docMk/>
            <pc:sldMk cId="3690022951" sldId="266"/>
            <ac:picMk id="16" creationId="{5A8C3849-31E5-4E0D-ABDB-75FA40ADCC4F}"/>
          </ac:picMkLst>
        </pc:picChg>
        <pc:picChg chg="add del mod">
          <ac:chgData name="Eugen Rožić" userId="d5fc8a2e-8ef8-4a69-bec5-89b728d76c4c" providerId="ADAL" clId="{0B1CB6BD-05F7-4874-A607-5A3913DE54C8}" dt="2020-05-08T08:34:26.563" v="2083" actId="478"/>
          <ac:picMkLst>
            <pc:docMk/>
            <pc:sldMk cId="3690022951" sldId="266"/>
            <ac:picMk id="17" creationId="{A9FBA49F-8FCB-49A3-A9EA-26089DB0A09B}"/>
          </ac:picMkLst>
        </pc:picChg>
        <pc:picChg chg="add del mod">
          <ac:chgData name="Eugen Rožić" userId="d5fc8a2e-8ef8-4a69-bec5-89b728d76c4c" providerId="ADAL" clId="{0B1CB6BD-05F7-4874-A607-5A3913DE54C8}" dt="2020-05-08T09:32:36.426" v="2116" actId="478"/>
          <ac:picMkLst>
            <pc:docMk/>
            <pc:sldMk cId="3690022951" sldId="266"/>
            <ac:picMk id="19" creationId="{E2D85DB7-D525-472A-A2F4-649165A45C95}"/>
          </ac:picMkLst>
        </pc:picChg>
        <pc:picChg chg="add mod">
          <ac:chgData name="Eugen Rožić" userId="d5fc8a2e-8ef8-4a69-bec5-89b728d76c4c" providerId="ADAL" clId="{0B1CB6BD-05F7-4874-A607-5A3913DE54C8}" dt="2020-05-08T09:57:43.012" v="2714" actId="1076"/>
          <ac:picMkLst>
            <pc:docMk/>
            <pc:sldMk cId="3690022951" sldId="266"/>
            <ac:picMk id="21" creationId="{D6115910-7BCD-4E12-A91F-1C6771A76327}"/>
          </ac:picMkLst>
        </pc:picChg>
        <pc:picChg chg="add mod">
          <ac:chgData name="Eugen Rožić" userId="d5fc8a2e-8ef8-4a69-bec5-89b728d76c4c" providerId="ADAL" clId="{0B1CB6BD-05F7-4874-A607-5A3913DE54C8}" dt="2020-05-08T09:56:29.435" v="2699" actId="1076"/>
          <ac:picMkLst>
            <pc:docMk/>
            <pc:sldMk cId="3690022951" sldId="266"/>
            <ac:picMk id="23" creationId="{BB6C3069-6304-4042-9537-44E07ED4E393}"/>
          </ac:picMkLst>
        </pc:picChg>
        <pc:picChg chg="add mod">
          <ac:chgData name="Eugen Rožić" userId="d5fc8a2e-8ef8-4a69-bec5-89b728d76c4c" providerId="ADAL" clId="{0B1CB6BD-05F7-4874-A607-5A3913DE54C8}" dt="2020-05-08T09:56:31.580" v="2700" actId="1076"/>
          <ac:picMkLst>
            <pc:docMk/>
            <pc:sldMk cId="3690022951" sldId="266"/>
            <ac:picMk id="25" creationId="{C782EC53-28E6-4660-963E-886970234195}"/>
          </ac:picMkLst>
        </pc:picChg>
      </pc:sldChg>
      <pc:sldChg chg="addSp delSp modSp modAnim">
        <pc:chgData name="Eugen Rožić" userId="d5fc8a2e-8ef8-4a69-bec5-89b728d76c4c" providerId="ADAL" clId="{0B1CB6BD-05F7-4874-A607-5A3913DE54C8}" dt="2020-05-09T07:41:12.937" v="9638" actId="1076"/>
        <pc:sldMkLst>
          <pc:docMk/>
          <pc:sldMk cId="2166072926" sldId="267"/>
        </pc:sldMkLst>
        <pc:spChg chg="mod">
          <ac:chgData name="Eugen Rožić" userId="d5fc8a2e-8ef8-4a69-bec5-89b728d76c4c" providerId="ADAL" clId="{0B1CB6BD-05F7-4874-A607-5A3913DE54C8}" dt="2020-05-05T16:38:40.917" v="1629" actId="20577"/>
          <ac:spMkLst>
            <pc:docMk/>
            <pc:sldMk cId="2166072926" sldId="267"/>
            <ac:spMk id="2" creationId="{279AFF66-66BA-4826-9D49-65EA4E7E3605}"/>
          </ac:spMkLst>
        </pc:spChg>
        <pc:spChg chg="mod">
          <ac:chgData name="Eugen Rožić" userId="d5fc8a2e-8ef8-4a69-bec5-89b728d76c4c" providerId="ADAL" clId="{0B1CB6BD-05F7-4874-A607-5A3913DE54C8}" dt="2020-05-09T07:40:41.606" v="9629" actId="113"/>
          <ac:spMkLst>
            <pc:docMk/>
            <pc:sldMk cId="2166072926" sldId="267"/>
            <ac:spMk id="3" creationId="{C38F1908-8F80-43EF-B477-B1269BA66F6C}"/>
          </ac:spMkLst>
        </pc:spChg>
        <pc:picChg chg="add del mod">
          <ac:chgData name="Eugen Rožić" userId="d5fc8a2e-8ef8-4a69-bec5-89b728d76c4c" providerId="ADAL" clId="{0B1CB6BD-05F7-4874-A607-5A3913DE54C8}" dt="2020-05-09T06:50:25.176" v="9126" actId="478"/>
          <ac:picMkLst>
            <pc:docMk/>
            <pc:sldMk cId="2166072926" sldId="267"/>
            <ac:picMk id="5" creationId="{3996C882-E8D2-44E2-8902-1A2AB14A50E9}"/>
          </ac:picMkLst>
        </pc:picChg>
        <pc:picChg chg="del">
          <ac:chgData name="Eugen Rožić" userId="d5fc8a2e-8ef8-4a69-bec5-89b728d76c4c" providerId="ADAL" clId="{0B1CB6BD-05F7-4874-A607-5A3913DE54C8}" dt="2020-05-05T16:39:22.606" v="1787" actId="478"/>
          <ac:picMkLst>
            <pc:docMk/>
            <pc:sldMk cId="2166072926" sldId="267"/>
            <ac:picMk id="7" creationId="{E66CD9E3-A2E5-46A4-8DB4-075A8FB91AA7}"/>
          </ac:picMkLst>
        </pc:picChg>
        <pc:picChg chg="add del mod">
          <ac:chgData name="Eugen Rožić" userId="d5fc8a2e-8ef8-4a69-bec5-89b728d76c4c" providerId="ADAL" clId="{0B1CB6BD-05F7-4874-A607-5A3913DE54C8}" dt="2020-05-09T07:00:04.284" v="9136" actId="478"/>
          <ac:picMkLst>
            <pc:docMk/>
            <pc:sldMk cId="2166072926" sldId="267"/>
            <ac:picMk id="8" creationId="{48C135B0-90D0-451D-BBFB-E75BFCED34BA}"/>
          </ac:picMkLst>
        </pc:picChg>
        <pc:picChg chg="add del mod">
          <ac:chgData name="Eugen Rožić" userId="d5fc8a2e-8ef8-4a69-bec5-89b728d76c4c" providerId="ADAL" clId="{0B1CB6BD-05F7-4874-A607-5A3913DE54C8}" dt="2020-05-09T07:00:05.063" v="9137" actId="478"/>
          <ac:picMkLst>
            <pc:docMk/>
            <pc:sldMk cId="2166072926" sldId="267"/>
            <ac:picMk id="10" creationId="{F66060A8-18A1-4009-87C9-81C4E1AB3BB0}"/>
          </ac:picMkLst>
        </pc:picChg>
        <pc:picChg chg="add del mod">
          <ac:chgData name="Eugen Rožić" userId="d5fc8a2e-8ef8-4a69-bec5-89b728d76c4c" providerId="ADAL" clId="{0B1CB6BD-05F7-4874-A607-5A3913DE54C8}" dt="2020-05-09T07:00:05.611" v="9138" actId="478"/>
          <ac:picMkLst>
            <pc:docMk/>
            <pc:sldMk cId="2166072926" sldId="267"/>
            <ac:picMk id="12" creationId="{637F34E4-B4DE-44E2-803B-5505D3CE607B}"/>
          </ac:picMkLst>
        </pc:picChg>
        <pc:picChg chg="add mod">
          <ac:chgData name="Eugen Rožić" userId="d5fc8a2e-8ef8-4a69-bec5-89b728d76c4c" providerId="ADAL" clId="{0B1CB6BD-05F7-4874-A607-5A3913DE54C8}" dt="2020-05-09T07:40:53.393" v="9633" actId="1076"/>
          <ac:picMkLst>
            <pc:docMk/>
            <pc:sldMk cId="2166072926" sldId="267"/>
            <ac:picMk id="14" creationId="{CC4C4E6C-FC37-44C2-8AAE-0E82E3F61329}"/>
          </ac:picMkLst>
        </pc:picChg>
        <pc:picChg chg="add mod">
          <ac:chgData name="Eugen Rožić" userId="d5fc8a2e-8ef8-4a69-bec5-89b728d76c4c" providerId="ADAL" clId="{0B1CB6BD-05F7-4874-A607-5A3913DE54C8}" dt="2020-05-09T07:41:12.937" v="9638" actId="1076"/>
          <ac:picMkLst>
            <pc:docMk/>
            <pc:sldMk cId="2166072926" sldId="267"/>
            <ac:picMk id="16" creationId="{9AFD4AF6-11DF-466F-9DD3-2A8DC45EB62B}"/>
          </ac:picMkLst>
        </pc:picChg>
        <pc:picChg chg="add mod">
          <ac:chgData name="Eugen Rožić" userId="d5fc8a2e-8ef8-4a69-bec5-89b728d76c4c" providerId="ADAL" clId="{0B1CB6BD-05F7-4874-A607-5A3913DE54C8}" dt="2020-05-09T07:41:08.005" v="9637" actId="1076"/>
          <ac:picMkLst>
            <pc:docMk/>
            <pc:sldMk cId="2166072926" sldId="267"/>
            <ac:picMk id="18" creationId="{956C4733-8ED2-45FE-8433-A3BB7B300001}"/>
          </ac:picMkLst>
        </pc:picChg>
        <pc:picChg chg="add mod">
          <ac:chgData name="Eugen Rožić" userId="d5fc8a2e-8ef8-4a69-bec5-89b728d76c4c" providerId="ADAL" clId="{0B1CB6BD-05F7-4874-A607-5A3913DE54C8}" dt="2020-05-09T07:41:01.186" v="9635" actId="1076"/>
          <ac:picMkLst>
            <pc:docMk/>
            <pc:sldMk cId="2166072926" sldId="267"/>
            <ac:picMk id="20" creationId="{2ECF4BCC-EF34-4F66-BF34-311E8226FA56}"/>
          </ac:picMkLst>
        </pc:picChg>
        <pc:picChg chg="add mod">
          <ac:chgData name="Eugen Rožić" userId="d5fc8a2e-8ef8-4a69-bec5-89b728d76c4c" providerId="ADAL" clId="{0B1CB6BD-05F7-4874-A607-5A3913DE54C8}" dt="2020-05-09T07:41:03.222" v="9636" actId="1076"/>
          <ac:picMkLst>
            <pc:docMk/>
            <pc:sldMk cId="2166072926" sldId="267"/>
            <ac:picMk id="22" creationId="{189E5CFF-0D5B-4BA4-9365-8713A4165020}"/>
          </ac:picMkLst>
        </pc:picChg>
      </pc:sldChg>
      <pc:sldChg chg="del">
        <pc:chgData name="Eugen Rožić" userId="d5fc8a2e-8ef8-4a69-bec5-89b728d76c4c" providerId="ADAL" clId="{0B1CB6BD-05F7-4874-A607-5A3913DE54C8}" dt="2020-05-05T16:40:20.947" v="1811" actId="2696"/>
        <pc:sldMkLst>
          <pc:docMk/>
          <pc:sldMk cId="3494281038" sldId="268"/>
        </pc:sldMkLst>
      </pc:sldChg>
      <pc:sldChg chg="del">
        <pc:chgData name="Eugen Rožić" userId="d5fc8a2e-8ef8-4a69-bec5-89b728d76c4c" providerId="ADAL" clId="{0B1CB6BD-05F7-4874-A607-5A3913DE54C8}" dt="2020-05-05T16:40:20.980" v="1812" actId="2696"/>
        <pc:sldMkLst>
          <pc:docMk/>
          <pc:sldMk cId="413225781" sldId="270"/>
        </pc:sldMkLst>
      </pc:sldChg>
      <pc:sldChg chg="addSp delSp modSp add modAnim">
        <pc:chgData name="Eugen Rožić" userId="d5fc8a2e-8ef8-4a69-bec5-89b728d76c4c" providerId="ADAL" clId="{0B1CB6BD-05F7-4874-A607-5A3913DE54C8}" dt="2020-05-08T11:08:21.027" v="6585" actId="20577"/>
        <pc:sldMkLst>
          <pc:docMk/>
          <pc:sldMk cId="3987789837" sldId="271"/>
        </pc:sldMkLst>
        <pc:spChg chg="mod">
          <ac:chgData name="Eugen Rožić" userId="d5fc8a2e-8ef8-4a69-bec5-89b728d76c4c" providerId="ADAL" clId="{0B1CB6BD-05F7-4874-A607-5A3913DE54C8}" dt="2020-05-05T16:33:39.403" v="1171" actId="20577"/>
          <ac:spMkLst>
            <pc:docMk/>
            <pc:sldMk cId="3987789837" sldId="271"/>
            <ac:spMk id="2" creationId="{279AFF66-66BA-4826-9D49-65EA4E7E3605}"/>
          </ac:spMkLst>
        </pc:spChg>
        <pc:spChg chg="mod">
          <ac:chgData name="Eugen Rožić" userId="d5fc8a2e-8ef8-4a69-bec5-89b728d76c4c" providerId="ADAL" clId="{0B1CB6BD-05F7-4874-A607-5A3913DE54C8}" dt="2020-05-08T11:08:21.027" v="6585" actId="20577"/>
          <ac:spMkLst>
            <pc:docMk/>
            <pc:sldMk cId="3987789837" sldId="271"/>
            <ac:spMk id="3" creationId="{C38F1908-8F80-43EF-B477-B1269BA66F6C}"/>
          </ac:spMkLst>
        </pc:spChg>
        <pc:picChg chg="add del mod">
          <ac:chgData name="Eugen Rožić" userId="d5fc8a2e-8ef8-4a69-bec5-89b728d76c4c" providerId="ADAL" clId="{0B1CB6BD-05F7-4874-A607-5A3913DE54C8}" dt="2020-05-08T10:24:25.691" v="4164" actId="478"/>
          <ac:picMkLst>
            <pc:docMk/>
            <pc:sldMk cId="3987789837" sldId="271"/>
            <ac:picMk id="5" creationId="{290B6FAF-6C81-4673-A51C-B711F4A88B83}"/>
          </ac:picMkLst>
        </pc:picChg>
        <pc:picChg chg="add mod">
          <ac:chgData name="Eugen Rožić" userId="d5fc8a2e-8ef8-4a69-bec5-89b728d76c4c" providerId="ADAL" clId="{0B1CB6BD-05F7-4874-A607-5A3913DE54C8}" dt="2020-05-08T10:26:04.802" v="4319" actId="1036"/>
          <ac:picMkLst>
            <pc:docMk/>
            <pc:sldMk cId="3987789837" sldId="271"/>
            <ac:picMk id="7" creationId="{BC6BA6A3-B0ED-45B3-AC80-A5EE2AF70FAE}"/>
          </ac:picMkLst>
        </pc:picChg>
        <pc:picChg chg="add mod">
          <ac:chgData name="Eugen Rožić" userId="d5fc8a2e-8ef8-4a69-bec5-89b728d76c4c" providerId="ADAL" clId="{0B1CB6BD-05F7-4874-A607-5A3913DE54C8}" dt="2020-05-08T10:26:10.115" v="4321" actId="1076"/>
          <ac:picMkLst>
            <pc:docMk/>
            <pc:sldMk cId="3987789837" sldId="271"/>
            <ac:picMk id="9" creationId="{55AF7101-8ECF-40D1-8883-887FB3CD872F}"/>
          </ac:picMkLst>
        </pc:picChg>
        <pc:picChg chg="add mod">
          <ac:chgData name="Eugen Rožić" userId="d5fc8a2e-8ef8-4a69-bec5-89b728d76c4c" providerId="ADAL" clId="{0B1CB6BD-05F7-4874-A607-5A3913DE54C8}" dt="2020-05-08T10:26:08.498" v="4320" actId="1076"/>
          <ac:picMkLst>
            <pc:docMk/>
            <pc:sldMk cId="3987789837" sldId="271"/>
            <ac:picMk id="11" creationId="{B72988AA-A03F-4A6A-B399-9BBB70EDF308}"/>
          </ac:picMkLst>
        </pc:picChg>
      </pc:sldChg>
      <pc:sldChg chg="modSp add del modAnim">
        <pc:chgData name="Eugen Rožić" userId="d5fc8a2e-8ef8-4a69-bec5-89b728d76c4c" providerId="ADAL" clId="{0B1CB6BD-05F7-4874-A607-5A3913DE54C8}" dt="2020-05-09T07:41:49.432" v="9653" actId="2696"/>
        <pc:sldMkLst>
          <pc:docMk/>
          <pc:sldMk cId="4107936445" sldId="272"/>
        </pc:sldMkLst>
        <pc:spChg chg="mod">
          <ac:chgData name="Eugen Rožić" userId="d5fc8a2e-8ef8-4a69-bec5-89b728d76c4c" providerId="ADAL" clId="{0B1CB6BD-05F7-4874-A607-5A3913DE54C8}" dt="2020-05-09T07:41:37.522" v="9651" actId="20577"/>
          <ac:spMkLst>
            <pc:docMk/>
            <pc:sldMk cId="4107936445" sldId="272"/>
            <ac:spMk id="2" creationId="{279AFF66-66BA-4826-9D49-65EA4E7E3605}"/>
          </ac:spMkLst>
        </pc:spChg>
        <pc:spChg chg="mod">
          <ac:chgData name="Eugen Rožić" userId="d5fc8a2e-8ef8-4a69-bec5-89b728d76c4c" providerId="ADAL" clId="{0B1CB6BD-05F7-4874-A607-5A3913DE54C8}" dt="2020-05-05T16:40:33.718" v="1831" actId="5793"/>
          <ac:spMkLst>
            <pc:docMk/>
            <pc:sldMk cId="4107936445" sldId="272"/>
            <ac:spMk id="3" creationId="{C38F1908-8F80-43EF-B477-B1269BA66F6C}"/>
          </ac:spMkLst>
        </pc:spChg>
      </pc:sldChg>
      <pc:sldChg chg="addSp modSp add modAnim">
        <pc:chgData name="Eugen Rožić" userId="d5fc8a2e-8ef8-4a69-bec5-89b728d76c4c" providerId="ADAL" clId="{0B1CB6BD-05F7-4874-A607-5A3913DE54C8}" dt="2020-05-08T10:05:38.989" v="2961" actId="114"/>
        <pc:sldMkLst>
          <pc:docMk/>
          <pc:sldMk cId="845130009" sldId="273"/>
        </pc:sldMkLst>
        <pc:spChg chg="mod">
          <ac:chgData name="Eugen Rožić" userId="d5fc8a2e-8ef8-4a69-bec5-89b728d76c4c" providerId="ADAL" clId="{0B1CB6BD-05F7-4874-A607-5A3913DE54C8}" dt="2020-05-08T09:54:52.005" v="2685" actId="20577"/>
          <ac:spMkLst>
            <pc:docMk/>
            <pc:sldMk cId="845130009" sldId="273"/>
            <ac:spMk id="2" creationId="{279AFF66-66BA-4826-9D49-65EA4E7E3605}"/>
          </ac:spMkLst>
        </pc:spChg>
        <pc:spChg chg="mod">
          <ac:chgData name="Eugen Rožić" userId="d5fc8a2e-8ef8-4a69-bec5-89b728d76c4c" providerId="ADAL" clId="{0B1CB6BD-05F7-4874-A607-5A3913DE54C8}" dt="2020-05-08T10:05:38.989" v="2961" actId="114"/>
          <ac:spMkLst>
            <pc:docMk/>
            <pc:sldMk cId="845130009" sldId="273"/>
            <ac:spMk id="3" creationId="{C38F1908-8F80-43EF-B477-B1269BA66F6C}"/>
          </ac:spMkLst>
        </pc:spChg>
        <pc:spChg chg="add mod">
          <ac:chgData name="Eugen Rožić" userId="d5fc8a2e-8ef8-4a69-bec5-89b728d76c4c" providerId="ADAL" clId="{0B1CB6BD-05F7-4874-A607-5A3913DE54C8}" dt="2020-05-08T09:57:33.599" v="2712" actId="14100"/>
          <ac:spMkLst>
            <pc:docMk/>
            <pc:sldMk cId="845130009" sldId="273"/>
            <ac:spMk id="4" creationId="{CF4B1D7C-D9E3-45BF-B0BB-594637CBF153}"/>
          </ac:spMkLst>
        </pc:spChg>
        <pc:picChg chg="mod">
          <ac:chgData name="Eugen Rožić" userId="d5fc8a2e-8ef8-4a69-bec5-89b728d76c4c" providerId="ADAL" clId="{0B1CB6BD-05F7-4874-A607-5A3913DE54C8}" dt="2020-05-08T09:55:26.712" v="2688" actId="14100"/>
          <ac:picMkLst>
            <pc:docMk/>
            <pc:sldMk cId="845130009" sldId="273"/>
            <ac:picMk id="14" creationId="{0930B42F-C887-48C5-92B6-B7770A5608B3}"/>
          </ac:picMkLst>
        </pc:picChg>
        <pc:picChg chg="mod">
          <ac:chgData name="Eugen Rožić" userId="d5fc8a2e-8ef8-4a69-bec5-89b728d76c4c" providerId="ADAL" clId="{0B1CB6BD-05F7-4874-A607-5A3913DE54C8}" dt="2020-05-08T09:57:39.890" v="2713" actId="1076"/>
          <ac:picMkLst>
            <pc:docMk/>
            <pc:sldMk cId="845130009" sldId="273"/>
            <ac:picMk id="21" creationId="{D6115910-7BCD-4E12-A91F-1C6771A76327}"/>
          </ac:picMkLst>
        </pc:picChg>
        <pc:picChg chg="mod">
          <ac:chgData name="Eugen Rožić" userId="d5fc8a2e-8ef8-4a69-bec5-89b728d76c4c" providerId="ADAL" clId="{0B1CB6BD-05F7-4874-A607-5A3913DE54C8}" dt="2020-05-08T09:56:39.282" v="2701" actId="1076"/>
          <ac:picMkLst>
            <pc:docMk/>
            <pc:sldMk cId="845130009" sldId="273"/>
            <ac:picMk id="23" creationId="{BB6C3069-6304-4042-9537-44E07ED4E393}"/>
          </ac:picMkLst>
        </pc:picChg>
        <pc:picChg chg="mod">
          <ac:chgData name="Eugen Rožić" userId="d5fc8a2e-8ef8-4a69-bec5-89b728d76c4c" providerId="ADAL" clId="{0B1CB6BD-05F7-4874-A607-5A3913DE54C8}" dt="2020-05-08T09:56:14.507" v="2695" actId="1076"/>
          <ac:picMkLst>
            <pc:docMk/>
            <pc:sldMk cId="845130009" sldId="273"/>
            <ac:picMk id="25" creationId="{C782EC53-28E6-4660-963E-886970234195}"/>
          </ac:picMkLst>
        </pc:picChg>
      </pc:sldChg>
      <pc:sldChg chg="addSp delSp modSp add modAnim">
        <pc:chgData name="Eugen Rožić" userId="d5fc8a2e-8ef8-4a69-bec5-89b728d76c4c" providerId="ADAL" clId="{0B1CB6BD-05F7-4874-A607-5A3913DE54C8}" dt="2020-05-08T10:35:51.370" v="4780" actId="5793"/>
        <pc:sldMkLst>
          <pc:docMk/>
          <pc:sldMk cId="3850911598" sldId="274"/>
        </pc:sldMkLst>
        <pc:spChg chg="mod">
          <ac:chgData name="Eugen Rožić" userId="d5fc8a2e-8ef8-4a69-bec5-89b728d76c4c" providerId="ADAL" clId="{0B1CB6BD-05F7-4874-A607-5A3913DE54C8}" dt="2020-05-08T10:35:51.370" v="4780" actId="5793"/>
          <ac:spMkLst>
            <pc:docMk/>
            <pc:sldMk cId="3850911598" sldId="274"/>
            <ac:spMk id="3" creationId="{C38F1908-8F80-43EF-B477-B1269BA66F6C}"/>
          </ac:spMkLst>
        </pc:spChg>
        <pc:picChg chg="add mod">
          <ac:chgData name="Eugen Rožić" userId="d5fc8a2e-8ef8-4a69-bec5-89b728d76c4c" providerId="ADAL" clId="{0B1CB6BD-05F7-4874-A607-5A3913DE54C8}" dt="2020-05-08T10:33:05.519" v="4501" actId="1076"/>
          <ac:picMkLst>
            <pc:docMk/>
            <pc:sldMk cId="3850911598" sldId="274"/>
            <ac:picMk id="5" creationId="{73330EFA-CC75-4FD9-B496-0637B0414A79}"/>
          </ac:picMkLst>
        </pc:picChg>
        <pc:picChg chg="del">
          <ac:chgData name="Eugen Rožić" userId="d5fc8a2e-8ef8-4a69-bec5-89b728d76c4c" providerId="ADAL" clId="{0B1CB6BD-05F7-4874-A607-5A3913DE54C8}" dt="2020-05-08T10:27:16.612" v="4451" actId="478"/>
          <ac:picMkLst>
            <pc:docMk/>
            <pc:sldMk cId="3850911598" sldId="274"/>
            <ac:picMk id="7" creationId="{BC6BA6A3-B0ED-45B3-AC80-A5EE2AF70FAE}"/>
          </ac:picMkLst>
        </pc:picChg>
        <pc:picChg chg="add mod">
          <ac:chgData name="Eugen Rožić" userId="d5fc8a2e-8ef8-4a69-bec5-89b728d76c4c" providerId="ADAL" clId="{0B1CB6BD-05F7-4874-A607-5A3913DE54C8}" dt="2020-05-08T10:33:07.049" v="4502" actId="1076"/>
          <ac:picMkLst>
            <pc:docMk/>
            <pc:sldMk cId="3850911598" sldId="274"/>
            <ac:picMk id="8" creationId="{5E92BAEB-A760-4312-B058-D5A67CE25437}"/>
          </ac:picMkLst>
        </pc:picChg>
        <pc:picChg chg="del">
          <ac:chgData name="Eugen Rožić" userId="d5fc8a2e-8ef8-4a69-bec5-89b728d76c4c" providerId="ADAL" clId="{0B1CB6BD-05F7-4874-A607-5A3913DE54C8}" dt="2020-05-08T10:27:18.657" v="4453" actId="478"/>
          <ac:picMkLst>
            <pc:docMk/>
            <pc:sldMk cId="3850911598" sldId="274"/>
            <ac:picMk id="9" creationId="{55AF7101-8ECF-40D1-8883-887FB3CD872F}"/>
          </ac:picMkLst>
        </pc:picChg>
        <pc:picChg chg="del">
          <ac:chgData name="Eugen Rožić" userId="d5fc8a2e-8ef8-4a69-bec5-89b728d76c4c" providerId="ADAL" clId="{0B1CB6BD-05F7-4874-A607-5A3913DE54C8}" dt="2020-05-08T10:27:17.141" v="4452" actId="478"/>
          <ac:picMkLst>
            <pc:docMk/>
            <pc:sldMk cId="3850911598" sldId="274"/>
            <ac:picMk id="11" creationId="{B72988AA-A03F-4A6A-B399-9BBB70EDF308}"/>
          </ac:picMkLst>
        </pc:picChg>
        <pc:picChg chg="add del mod">
          <ac:chgData name="Eugen Rožić" userId="d5fc8a2e-8ef8-4a69-bec5-89b728d76c4c" providerId="ADAL" clId="{0B1CB6BD-05F7-4874-A607-5A3913DE54C8}" dt="2020-05-08T10:30:06.984" v="4482" actId="478"/>
          <ac:picMkLst>
            <pc:docMk/>
            <pc:sldMk cId="3850911598" sldId="274"/>
            <ac:picMk id="12" creationId="{2B5E9131-DFAE-41A4-8FC2-76FE0D7CD13A}"/>
          </ac:picMkLst>
        </pc:picChg>
        <pc:picChg chg="add del mod">
          <ac:chgData name="Eugen Rožić" userId="d5fc8a2e-8ef8-4a69-bec5-89b728d76c4c" providerId="ADAL" clId="{0B1CB6BD-05F7-4874-A607-5A3913DE54C8}" dt="2020-05-08T10:33:02.693" v="4500" actId="478"/>
          <ac:picMkLst>
            <pc:docMk/>
            <pc:sldMk cId="3850911598" sldId="274"/>
            <ac:picMk id="14" creationId="{65CD1275-F04F-460C-8198-E7A638AF583A}"/>
          </ac:picMkLst>
        </pc:picChg>
        <pc:picChg chg="add mod">
          <ac:chgData name="Eugen Rožić" userId="d5fc8a2e-8ef8-4a69-bec5-89b728d76c4c" providerId="ADAL" clId="{0B1CB6BD-05F7-4874-A607-5A3913DE54C8}" dt="2020-05-08T10:34:41.271" v="4634" actId="1076"/>
          <ac:picMkLst>
            <pc:docMk/>
            <pc:sldMk cId="3850911598" sldId="274"/>
            <ac:picMk id="16" creationId="{92158643-7074-46AF-BB5A-B1194E46C6CB}"/>
          </ac:picMkLst>
        </pc:picChg>
      </pc:sldChg>
      <pc:sldChg chg="addSp delSp modSp add modAnim">
        <pc:chgData name="Eugen Rožić" userId="d5fc8a2e-8ef8-4a69-bec5-89b728d76c4c" providerId="ADAL" clId="{0B1CB6BD-05F7-4874-A607-5A3913DE54C8}" dt="2020-05-08T11:20:28.881" v="7362" actId="255"/>
        <pc:sldMkLst>
          <pc:docMk/>
          <pc:sldMk cId="1198375671" sldId="275"/>
        </pc:sldMkLst>
        <pc:spChg chg="mod ord">
          <ac:chgData name="Eugen Rožić" userId="d5fc8a2e-8ef8-4a69-bec5-89b728d76c4c" providerId="ADAL" clId="{0B1CB6BD-05F7-4874-A607-5A3913DE54C8}" dt="2020-05-08T11:20:28.881" v="7362" actId="255"/>
          <ac:spMkLst>
            <pc:docMk/>
            <pc:sldMk cId="1198375671" sldId="275"/>
            <ac:spMk id="3" creationId="{C38F1908-8F80-43EF-B477-B1269BA66F6C}"/>
          </ac:spMkLst>
        </pc:spChg>
        <pc:spChg chg="add del mod">
          <ac:chgData name="Eugen Rožić" userId="d5fc8a2e-8ef8-4a69-bec5-89b728d76c4c" providerId="ADAL" clId="{0B1CB6BD-05F7-4874-A607-5A3913DE54C8}" dt="2020-05-08T11:03:42.321" v="6434" actId="478"/>
          <ac:spMkLst>
            <pc:docMk/>
            <pc:sldMk cId="1198375671" sldId="275"/>
            <ac:spMk id="9" creationId="{A4CA28FA-3FBE-400E-8967-FB8CFE45E5FC}"/>
          </ac:spMkLst>
        </pc:spChg>
        <pc:picChg chg="add del mod">
          <ac:chgData name="Eugen Rožić" userId="d5fc8a2e-8ef8-4a69-bec5-89b728d76c4c" providerId="ADAL" clId="{0B1CB6BD-05F7-4874-A607-5A3913DE54C8}" dt="2020-05-08T11:01:24.614" v="6403"/>
          <ac:picMkLst>
            <pc:docMk/>
            <pc:sldMk cId="1198375671" sldId="275"/>
            <ac:picMk id="4" creationId="{B9B68CD0-7945-481C-846C-D26B2E2BB2BB}"/>
          </ac:picMkLst>
        </pc:picChg>
        <pc:picChg chg="add del mod">
          <ac:chgData name="Eugen Rožić" userId="d5fc8a2e-8ef8-4a69-bec5-89b728d76c4c" providerId="ADAL" clId="{0B1CB6BD-05F7-4874-A607-5A3913DE54C8}" dt="2020-05-08T11:01:24.614" v="6403"/>
          <ac:picMkLst>
            <pc:docMk/>
            <pc:sldMk cId="1198375671" sldId="275"/>
            <ac:picMk id="5" creationId="{230431C8-B9C3-4E5B-B628-C8170CCB0817}"/>
          </ac:picMkLst>
        </pc:picChg>
        <pc:picChg chg="add mod">
          <ac:chgData name="Eugen Rožić" userId="d5fc8a2e-8ef8-4a69-bec5-89b728d76c4c" providerId="ADAL" clId="{0B1CB6BD-05F7-4874-A607-5A3913DE54C8}" dt="2020-05-08T11:03:26.202" v="6430" actId="1076"/>
          <ac:picMkLst>
            <pc:docMk/>
            <pc:sldMk cId="1198375671" sldId="275"/>
            <ac:picMk id="6" creationId="{83BFF875-12C4-49D6-81B0-0F0876466C96}"/>
          </ac:picMkLst>
        </pc:picChg>
        <pc:picChg chg="add mod">
          <ac:chgData name="Eugen Rožić" userId="d5fc8a2e-8ef8-4a69-bec5-89b728d76c4c" providerId="ADAL" clId="{0B1CB6BD-05F7-4874-A607-5A3913DE54C8}" dt="2020-05-08T11:02:41.068" v="6421" actId="14100"/>
          <ac:picMkLst>
            <pc:docMk/>
            <pc:sldMk cId="1198375671" sldId="275"/>
            <ac:picMk id="7" creationId="{72894A9D-E152-4704-8E6F-73D054B17E95}"/>
          </ac:picMkLst>
        </pc:picChg>
        <pc:picChg chg="add mod">
          <ac:chgData name="Eugen Rožić" userId="d5fc8a2e-8ef8-4a69-bec5-89b728d76c4c" providerId="ADAL" clId="{0B1CB6BD-05F7-4874-A607-5A3913DE54C8}" dt="2020-05-08T11:03:39.212" v="6433" actId="1076"/>
          <ac:picMkLst>
            <pc:docMk/>
            <pc:sldMk cId="1198375671" sldId="275"/>
            <ac:picMk id="8" creationId="{BDD0D7FC-F318-4B6A-84C3-0934424C2F43}"/>
          </ac:picMkLst>
        </pc:picChg>
      </pc:sldChg>
      <pc:sldChg chg="addSp delSp modSp add ord modAnim">
        <pc:chgData name="Eugen Rožić" userId="d5fc8a2e-8ef8-4a69-bec5-89b728d76c4c" providerId="ADAL" clId="{0B1CB6BD-05F7-4874-A607-5A3913DE54C8}" dt="2020-05-08T11:27:31.570" v="7739" actId="20577"/>
        <pc:sldMkLst>
          <pc:docMk/>
          <pc:sldMk cId="2791572422" sldId="276"/>
        </pc:sldMkLst>
        <pc:spChg chg="mod">
          <ac:chgData name="Eugen Rožić" userId="d5fc8a2e-8ef8-4a69-bec5-89b728d76c4c" providerId="ADAL" clId="{0B1CB6BD-05F7-4874-A607-5A3913DE54C8}" dt="2020-05-08T11:27:31.570" v="7739" actId="20577"/>
          <ac:spMkLst>
            <pc:docMk/>
            <pc:sldMk cId="2791572422" sldId="276"/>
            <ac:spMk id="2" creationId="{279AFF66-66BA-4826-9D49-65EA4E7E3605}"/>
          </ac:spMkLst>
        </pc:spChg>
        <pc:spChg chg="mod ord">
          <ac:chgData name="Eugen Rožić" userId="d5fc8a2e-8ef8-4a69-bec5-89b728d76c4c" providerId="ADAL" clId="{0B1CB6BD-05F7-4874-A607-5A3913DE54C8}" dt="2020-05-08T11:26:41.741" v="7694" actId="113"/>
          <ac:spMkLst>
            <pc:docMk/>
            <pc:sldMk cId="2791572422" sldId="276"/>
            <ac:spMk id="3" creationId="{C38F1908-8F80-43EF-B477-B1269BA66F6C}"/>
          </ac:spMkLst>
        </pc:spChg>
        <pc:picChg chg="add mod">
          <ac:chgData name="Eugen Rožić" userId="d5fc8a2e-8ef8-4a69-bec5-89b728d76c4c" providerId="ADAL" clId="{0B1CB6BD-05F7-4874-A607-5A3913DE54C8}" dt="2020-05-08T11:27:12.168" v="7737" actId="1076"/>
          <ac:picMkLst>
            <pc:docMk/>
            <pc:sldMk cId="2791572422" sldId="276"/>
            <ac:picMk id="5" creationId="{73575884-CB41-491B-A92D-86F70C0C5A0F}"/>
          </ac:picMkLst>
        </pc:picChg>
        <pc:picChg chg="del">
          <ac:chgData name="Eugen Rožić" userId="d5fc8a2e-8ef8-4a69-bec5-89b728d76c4c" providerId="ADAL" clId="{0B1CB6BD-05F7-4874-A607-5A3913DE54C8}" dt="2020-05-08T11:12:52.937" v="6796" actId="478"/>
          <ac:picMkLst>
            <pc:docMk/>
            <pc:sldMk cId="2791572422" sldId="276"/>
            <ac:picMk id="19" creationId="{1BBA6C4D-71A3-4ABB-9FAB-91BFDD365AD1}"/>
          </ac:picMkLst>
        </pc:picChg>
        <pc:picChg chg="mod">
          <ac:chgData name="Eugen Rožić" userId="d5fc8a2e-8ef8-4a69-bec5-89b728d76c4c" providerId="ADAL" clId="{0B1CB6BD-05F7-4874-A607-5A3913DE54C8}" dt="2020-05-08T11:26:35.594" v="7685" actId="1076"/>
          <ac:picMkLst>
            <pc:docMk/>
            <pc:sldMk cId="2791572422" sldId="276"/>
            <ac:picMk id="20" creationId="{08C416E4-1AFD-4A23-9921-A3BD3BF476FF}"/>
          </ac:picMkLst>
        </pc:picChg>
      </pc:sldChg>
      <pc:sldChg chg="addSp delSp modSp add ord modAnim">
        <pc:chgData name="Eugen Rožić" userId="d5fc8a2e-8ef8-4a69-bec5-89b728d76c4c" providerId="ADAL" clId="{0B1CB6BD-05F7-4874-A607-5A3913DE54C8}" dt="2020-05-08T11:25:43.535" v="7590" actId="20577"/>
        <pc:sldMkLst>
          <pc:docMk/>
          <pc:sldMk cId="3024282256" sldId="277"/>
        </pc:sldMkLst>
        <pc:spChg chg="mod ord">
          <ac:chgData name="Eugen Rožić" userId="d5fc8a2e-8ef8-4a69-bec5-89b728d76c4c" providerId="ADAL" clId="{0B1CB6BD-05F7-4874-A607-5A3913DE54C8}" dt="2020-05-08T11:23:19.793" v="7476" actId="166"/>
          <ac:spMkLst>
            <pc:docMk/>
            <pc:sldMk cId="3024282256" sldId="277"/>
            <ac:spMk id="2" creationId="{279AFF66-66BA-4826-9D49-65EA4E7E3605}"/>
          </ac:spMkLst>
        </pc:spChg>
        <pc:spChg chg="mod">
          <ac:chgData name="Eugen Rožić" userId="d5fc8a2e-8ef8-4a69-bec5-89b728d76c4c" providerId="ADAL" clId="{0B1CB6BD-05F7-4874-A607-5A3913DE54C8}" dt="2020-05-08T11:25:43.535" v="7590" actId="20577"/>
          <ac:spMkLst>
            <pc:docMk/>
            <pc:sldMk cId="3024282256" sldId="277"/>
            <ac:spMk id="3" creationId="{C38F1908-8F80-43EF-B477-B1269BA66F6C}"/>
          </ac:spMkLst>
        </pc:spChg>
        <pc:spChg chg="add mod">
          <ac:chgData name="Eugen Rožić" userId="d5fc8a2e-8ef8-4a69-bec5-89b728d76c4c" providerId="ADAL" clId="{0B1CB6BD-05F7-4874-A607-5A3913DE54C8}" dt="2020-05-08T11:25:13.344" v="7500" actId="208"/>
          <ac:spMkLst>
            <pc:docMk/>
            <pc:sldMk cId="3024282256" sldId="277"/>
            <ac:spMk id="12" creationId="{E2B81AD7-F5B5-4ED4-A955-062A13942767}"/>
          </ac:spMkLst>
        </pc:spChg>
        <pc:picChg chg="add mod">
          <ac:chgData name="Eugen Rožić" userId="d5fc8a2e-8ef8-4a69-bec5-89b728d76c4c" providerId="ADAL" clId="{0B1CB6BD-05F7-4874-A607-5A3913DE54C8}" dt="2020-05-08T11:24:28.822" v="7493" actId="1076"/>
          <ac:picMkLst>
            <pc:docMk/>
            <pc:sldMk cId="3024282256" sldId="277"/>
            <ac:picMk id="5" creationId="{F9BF3694-B252-474F-84AC-87D25CC8FB13}"/>
          </ac:picMkLst>
        </pc:picChg>
        <pc:picChg chg="del">
          <ac:chgData name="Eugen Rožić" userId="d5fc8a2e-8ef8-4a69-bec5-89b728d76c4c" providerId="ADAL" clId="{0B1CB6BD-05F7-4874-A607-5A3913DE54C8}" dt="2020-05-08T11:14:35.641" v="6806" actId="478"/>
          <ac:picMkLst>
            <pc:docMk/>
            <pc:sldMk cId="3024282256" sldId="277"/>
            <ac:picMk id="6" creationId="{83BFF875-12C4-49D6-81B0-0F0876466C96}"/>
          </ac:picMkLst>
        </pc:picChg>
        <pc:picChg chg="del">
          <ac:chgData name="Eugen Rožić" userId="d5fc8a2e-8ef8-4a69-bec5-89b728d76c4c" providerId="ADAL" clId="{0B1CB6BD-05F7-4874-A607-5A3913DE54C8}" dt="2020-05-08T11:14:35.142" v="6805" actId="478"/>
          <ac:picMkLst>
            <pc:docMk/>
            <pc:sldMk cId="3024282256" sldId="277"/>
            <ac:picMk id="7" creationId="{72894A9D-E152-4704-8E6F-73D054B17E95}"/>
          </ac:picMkLst>
        </pc:picChg>
        <pc:picChg chg="del">
          <ac:chgData name="Eugen Rožić" userId="d5fc8a2e-8ef8-4a69-bec5-89b728d76c4c" providerId="ADAL" clId="{0B1CB6BD-05F7-4874-A607-5A3913DE54C8}" dt="2020-05-08T11:14:36.294" v="6807" actId="478"/>
          <ac:picMkLst>
            <pc:docMk/>
            <pc:sldMk cId="3024282256" sldId="277"/>
            <ac:picMk id="8" creationId="{BDD0D7FC-F318-4B6A-84C3-0934424C2F43}"/>
          </ac:picMkLst>
        </pc:picChg>
        <pc:picChg chg="add mod">
          <ac:chgData name="Eugen Rožić" userId="d5fc8a2e-8ef8-4a69-bec5-89b728d76c4c" providerId="ADAL" clId="{0B1CB6BD-05F7-4874-A607-5A3913DE54C8}" dt="2020-05-08T11:24:21.370" v="7492" actId="1076"/>
          <ac:picMkLst>
            <pc:docMk/>
            <pc:sldMk cId="3024282256" sldId="277"/>
            <ac:picMk id="10" creationId="{93E66615-38F0-4FF8-A45F-EF534B6CCFDD}"/>
          </ac:picMkLst>
        </pc:picChg>
        <pc:picChg chg="add mod">
          <ac:chgData name="Eugen Rožić" userId="d5fc8a2e-8ef8-4a69-bec5-89b728d76c4c" providerId="ADAL" clId="{0B1CB6BD-05F7-4874-A607-5A3913DE54C8}" dt="2020-05-08T11:24:53.202" v="7497" actId="1076"/>
          <ac:picMkLst>
            <pc:docMk/>
            <pc:sldMk cId="3024282256" sldId="277"/>
            <ac:picMk id="11" creationId="{8F22EA61-4DBC-4532-8E6E-01320AC02815}"/>
          </ac:picMkLst>
        </pc:picChg>
      </pc:sldChg>
      <pc:sldChg chg="addSp delSp modSp add modAnim">
        <pc:chgData name="Eugen Rožić" userId="d5fc8a2e-8ef8-4a69-bec5-89b728d76c4c" providerId="ADAL" clId="{0B1CB6BD-05F7-4874-A607-5A3913DE54C8}" dt="2020-05-09T08:10:08.907" v="10001" actId="1076"/>
        <pc:sldMkLst>
          <pc:docMk/>
          <pc:sldMk cId="3467188743" sldId="278"/>
        </pc:sldMkLst>
        <pc:spChg chg="mod">
          <ac:chgData name="Eugen Rožić" userId="d5fc8a2e-8ef8-4a69-bec5-89b728d76c4c" providerId="ADAL" clId="{0B1CB6BD-05F7-4874-A607-5A3913DE54C8}" dt="2020-05-09T07:42:42.727" v="9735" actId="20577"/>
          <ac:spMkLst>
            <pc:docMk/>
            <pc:sldMk cId="3467188743" sldId="278"/>
            <ac:spMk id="2" creationId="{279AFF66-66BA-4826-9D49-65EA4E7E3605}"/>
          </ac:spMkLst>
        </pc:spChg>
        <pc:spChg chg="mod">
          <ac:chgData name="Eugen Rožić" userId="d5fc8a2e-8ef8-4a69-bec5-89b728d76c4c" providerId="ADAL" clId="{0B1CB6BD-05F7-4874-A607-5A3913DE54C8}" dt="2020-05-09T07:45:05.440" v="9984" actId="6549"/>
          <ac:spMkLst>
            <pc:docMk/>
            <pc:sldMk cId="3467188743" sldId="278"/>
            <ac:spMk id="3" creationId="{C38F1908-8F80-43EF-B477-B1269BA66F6C}"/>
          </ac:spMkLst>
        </pc:spChg>
        <pc:picChg chg="add mod">
          <ac:chgData name="Eugen Rožić" userId="d5fc8a2e-8ef8-4a69-bec5-89b728d76c4c" providerId="ADAL" clId="{0B1CB6BD-05F7-4874-A607-5A3913DE54C8}" dt="2020-05-09T08:10:08.907" v="10001" actId="1076"/>
          <ac:picMkLst>
            <pc:docMk/>
            <pc:sldMk cId="3467188743" sldId="278"/>
            <ac:picMk id="5" creationId="{19190386-ADB8-4E9D-B5CC-6DC6E75B6976}"/>
          </ac:picMkLst>
        </pc:picChg>
        <pc:picChg chg="add mod">
          <ac:chgData name="Eugen Rožić" userId="d5fc8a2e-8ef8-4a69-bec5-89b728d76c4c" providerId="ADAL" clId="{0B1CB6BD-05F7-4874-A607-5A3913DE54C8}" dt="2020-05-09T08:10:03.228" v="10000" actId="1076"/>
          <ac:picMkLst>
            <pc:docMk/>
            <pc:sldMk cId="3467188743" sldId="278"/>
            <ac:picMk id="7" creationId="{89F91841-1328-4B1E-A3D8-562BF3BCAE15}"/>
          </ac:picMkLst>
        </pc:picChg>
        <pc:picChg chg="mod">
          <ac:chgData name="Eugen Rožić" userId="d5fc8a2e-8ef8-4a69-bec5-89b728d76c4c" providerId="ADAL" clId="{0B1CB6BD-05F7-4874-A607-5A3913DE54C8}" dt="2020-05-09T08:09:20.288" v="9989" actId="14826"/>
          <ac:picMkLst>
            <pc:docMk/>
            <pc:sldMk cId="3467188743" sldId="278"/>
            <ac:picMk id="14" creationId="{CC4C4E6C-FC37-44C2-8AAE-0E82E3F61329}"/>
          </ac:picMkLst>
        </pc:picChg>
        <pc:picChg chg="del">
          <ac:chgData name="Eugen Rožić" userId="d5fc8a2e-8ef8-4a69-bec5-89b728d76c4c" providerId="ADAL" clId="{0B1CB6BD-05F7-4874-A607-5A3913DE54C8}" dt="2020-05-09T08:09:03.750" v="9988" actId="478"/>
          <ac:picMkLst>
            <pc:docMk/>
            <pc:sldMk cId="3467188743" sldId="278"/>
            <ac:picMk id="16" creationId="{9AFD4AF6-11DF-466F-9DD3-2A8DC45EB62B}"/>
          </ac:picMkLst>
        </pc:picChg>
        <pc:picChg chg="del">
          <ac:chgData name="Eugen Rožić" userId="d5fc8a2e-8ef8-4a69-bec5-89b728d76c4c" providerId="ADAL" clId="{0B1CB6BD-05F7-4874-A607-5A3913DE54C8}" dt="2020-05-09T08:09:00.519" v="9985" actId="478"/>
          <ac:picMkLst>
            <pc:docMk/>
            <pc:sldMk cId="3467188743" sldId="278"/>
            <ac:picMk id="18" creationId="{956C4733-8ED2-45FE-8433-A3BB7B300001}"/>
          </ac:picMkLst>
        </pc:picChg>
        <pc:picChg chg="del">
          <ac:chgData name="Eugen Rožić" userId="d5fc8a2e-8ef8-4a69-bec5-89b728d76c4c" providerId="ADAL" clId="{0B1CB6BD-05F7-4874-A607-5A3913DE54C8}" dt="2020-05-09T08:09:03.007" v="9987" actId="478"/>
          <ac:picMkLst>
            <pc:docMk/>
            <pc:sldMk cId="3467188743" sldId="278"/>
            <ac:picMk id="20" creationId="{2ECF4BCC-EF34-4F66-BF34-311E8226FA56}"/>
          </ac:picMkLst>
        </pc:picChg>
        <pc:picChg chg="del">
          <ac:chgData name="Eugen Rožić" userId="d5fc8a2e-8ef8-4a69-bec5-89b728d76c4c" providerId="ADAL" clId="{0B1CB6BD-05F7-4874-A607-5A3913DE54C8}" dt="2020-05-09T08:09:01.144" v="9986" actId="478"/>
          <ac:picMkLst>
            <pc:docMk/>
            <pc:sldMk cId="3467188743" sldId="278"/>
            <ac:picMk id="22" creationId="{189E5CFF-0D5B-4BA4-9365-8713A4165020}"/>
          </ac:picMkLst>
        </pc:picChg>
      </pc:sldChg>
      <pc:sldChg chg="addSp delSp modSp add modAnim">
        <pc:chgData name="Eugen Rožić" userId="d5fc8a2e-8ef8-4a69-bec5-89b728d76c4c" providerId="ADAL" clId="{0B1CB6BD-05F7-4874-A607-5A3913DE54C8}" dt="2020-05-09T08:19:03.552" v="10230" actId="20577"/>
        <pc:sldMkLst>
          <pc:docMk/>
          <pc:sldMk cId="709405194" sldId="279"/>
        </pc:sldMkLst>
        <pc:spChg chg="mod">
          <ac:chgData name="Eugen Rožić" userId="d5fc8a2e-8ef8-4a69-bec5-89b728d76c4c" providerId="ADAL" clId="{0B1CB6BD-05F7-4874-A607-5A3913DE54C8}" dt="2020-05-09T08:10:18.826" v="10010" actId="20577"/>
          <ac:spMkLst>
            <pc:docMk/>
            <pc:sldMk cId="709405194" sldId="279"/>
            <ac:spMk id="2" creationId="{279AFF66-66BA-4826-9D49-65EA4E7E3605}"/>
          </ac:spMkLst>
        </pc:spChg>
        <pc:spChg chg="mod">
          <ac:chgData name="Eugen Rožić" userId="d5fc8a2e-8ef8-4a69-bec5-89b728d76c4c" providerId="ADAL" clId="{0B1CB6BD-05F7-4874-A607-5A3913DE54C8}" dt="2020-05-09T08:19:03.552" v="10230" actId="20577"/>
          <ac:spMkLst>
            <pc:docMk/>
            <pc:sldMk cId="709405194" sldId="279"/>
            <ac:spMk id="3" creationId="{C38F1908-8F80-43EF-B477-B1269BA66F6C}"/>
          </ac:spMkLst>
        </pc:spChg>
        <pc:picChg chg="add del mod">
          <ac:chgData name="Eugen Rožić" userId="d5fc8a2e-8ef8-4a69-bec5-89b728d76c4c" providerId="ADAL" clId="{0B1CB6BD-05F7-4874-A607-5A3913DE54C8}" dt="2020-05-09T08:14:18.472" v="10195" actId="14826"/>
          <ac:picMkLst>
            <pc:docMk/>
            <pc:sldMk cId="709405194" sldId="279"/>
            <ac:picMk id="5" creationId="{19190386-ADB8-4E9D-B5CC-6DC6E75B6976}"/>
          </ac:picMkLst>
        </pc:picChg>
        <pc:picChg chg="mod">
          <ac:chgData name="Eugen Rožić" userId="d5fc8a2e-8ef8-4a69-bec5-89b728d76c4c" providerId="ADAL" clId="{0B1CB6BD-05F7-4874-A607-5A3913DE54C8}" dt="2020-05-09T08:18:19.061" v="10203" actId="1076"/>
          <ac:picMkLst>
            <pc:docMk/>
            <pc:sldMk cId="709405194" sldId="279"/>
            <ac:picMk id="7" creationId="{89F91841-1328-4B1E-A3D8-562BF3BCAE15}"/>
          </ac:picMkLst>
        </pc:picChg>
        <pc:picChg chg="mod">
          <ac:chgData name="Eugen Rožić" userId="d5fc8a2e-8ef8-4a69-bec5-89b728d76c4c" providerId="ADAL" clId="{0B1CB6BD-05F7-4874-A607-5A3913DE54C8}" dt="2020-05-09T08:18:02.759" v="10201" actId="14100"/>
          <ac:picMkLst>
            <pc:docMk/>
            <pc:sldMk cId="709405194" sldId="279"/>
            <ac:picMk id="14" creationId="{CC4C4E6C-FC37-44C2-8AAE-0E82E3F61329}"/>
          </ac:picMkLst>
        </pc:picChg>
      </pc:sldChg>
    </pc:docChg>
  </pc:docChgLst>
  <pc:docChgLst>
    <pc:chgData name="Eugen Rožić" userId="d5fc8a2e-8ef8-4a69-bec5-89b728d76c4c" providerId="ADAL" clId="{9C248605-8146-41D1-B8D4-1392EB0C89AF}"/>
    <pc:docChg chg="undo custSel modSld">
      <pc:chgData name="Eugen Rožić" userId="d5fc8a2e-8ef8-4a69-bec5-89b728d76c4c" providerId="ADAL" clId="{9C248605-8146-41D1-B8D4-1392EB0C89AF}" dt="2020-06-01T10:32:52.384" v="58" actId="478"/>
      <pc:docMkLst>
        <pc:docMk/>
      </pc:docMkLst>
      <pc:sldChg chg="addSp modSp">
        <pc:chgData name="Eugen Rožić" userId="d5fc8a2e-8ef8-4a69-bec5-89b728d76c4c" providerId="ADAL" clId="{9C248605-8146-41D1-B8D4-1392EB0C89AF}" dt="2020-06-01T09:44:56.573" v="31"/>
        <pc:sldMkLst>
          <pc:docMk/>
          <pc:sldMk cId="2361572079" sldId="256"/>
        </pc:sldMkLst>
        <pc:picChg chg="add mod">
          <ac:chgData name="Eugen Rožić" userId="d5fc8a2e-8ef8-4a69-bec5-89b728d76c4c" providerId="ADAL" clId="{9C248605-8146-41D1-B8D4-1392EB0C89AF}" dt="2020-06-01T09:44:56.573" v="31"/>
          <ac:picMkLst>
            <pc:docMk/>
            <pc:sldMk cId="2361572079" sldId="256"/>
            <ac:picMk id="5" creationId="{923C29D9-68CC-4CD8-A2E3-235E23FA55A0}"/>
          </ac:picMkLst>
        </pc:picChg>
      </pc:sldChg>
      <pc:sldChg chg="addSp delSp modSp delAnim">
        <pc:chgData name="Eugen Rožić" userId="d5fc8a2e-8ef8-4a69-bec5-89b728d76c4c" providerId="ADAL" clId="{9C248605-8146-41D1-B8D4-1392EB0C89AF}" dt="2020-06-01T10:32:52.384" v="58" actId="478"/>
        <pc:sldMkLst>
          <pc:docMk/>
          <pc:sldMk cId="2359218220" sldId="258"/>
        </pc:sldMkLst>
        <pc:picChg chg="add del mod">
          <ac:chgData name="Eugen Rožić" userId="d5fc8a2e-8ef8-4a69-bec5-89b728d76c4c" providerId="ADAL" clId="{9C248605-8146-41D1-B8D4-1392EB0C89AF}" dt="2020-06-01T10:32:51.625" v="57" actId="478"/>
          <ac:picMkLst>
            <pc:docMk/>
            <pc:sldMk cId="2359218220" sldId="258"/>
            <ac:picMk id="6" creationId="{4C5C915E-FD8D-479E-B822-775E2A14474F}"/>
          </ac:picMkLst>
        </pc:picChg>
        <pc:inkChg chg="add del">
          <ac:chgData name="Eugen Rožić" userId="d5fc8a2e-8ef8-4a69-bec5-89b728d76c4c" providerId="ADAL" clId="{9C248605-8146-41D1-B8D4-1392EB0C89AF}" dt="2020-06-01T10:32:52.384" v="58" actId="478"/>
          <ac:inkMkLst>
            <pc:docMk/>
            <pc:sldMk cId="2359218220" sldId="258"/>
            <ac:inkMk id="4" creationId="{CCFA0C25-7149-4F23-8BB8-BF675A3A41AC}"/>
          </ac:inkMkLst>
        </pc:inkChg>
      </pc:sldChg>
      <pc:sldChg chg="addSp delSp modSp delAnim modAnim">
        <pc:chgData name="Eugen Rožić" userId="d5fc8a2e-8ef8-4a69-bec5-89b728d76c4c" providerId="ADAL" clId="{9C248605-8146-41D1-B8D4-1392EB0C89AF}" dt="2020-06-01T10:32:17.429" v="39" actId="478"/>
        <pc:sldMkLst>
          <pc:docMk/>
          <pc:sldMk cId="2641000032" sldId="263"/>
        </pc:sldMkLst>
        <pc:picChg chg="add del mod">
          <ac:chgData name="Eugen Rožić" userId="d5fc8a2e-8ef8-4a69-bec5-89b728d76c4c" providerId="ADAL" clId="{9C248605-8146-41D1-B8D4-1392EB0C89AF}" dt="2020-06-01T10:32:16.354" v="38" actId="478"/>
          <ac:picMkLst>
            <pc:docMk/>
            <pc:sldMk cId="2641000032" sldId="263"/>
            <ac:picMk id="5" creationId="{6F35BC7D-43C9-4527-A01A-F85B9049F66C}"/>
          </ac:picMkLst>
        </pc:picChg>
        <pc:inkChg chg="add del">
          <ac:chgData name="Eugen Rožić" userId="d5fc8a2e-8ef8-4a69-bec5-89b728d76c4c" providerId="ADAL" clId="{9C248605-8146-41D1-B8D4-1392EB0C89AF}" dt="2020-06-01T10:32:17.429" v="39" actId="478"/>
          <ac:inkMkLst>
            <pc:docMk/>
            <pc:sldMk cId="2641000032" sldId="263"/>
            <ac:inkMk id="4" creationId="{B49C69AC-0173-4E9C-B3DD-49401BD0D4F2}"/>
          </ac:inkMkLst>
        </pc:inkChg>
      </pc:sldChg>
      <pc:sldChg chg="addSp delSp modSp delAnim">
        <pc:chgData name="Eugen Rožić" userId="d5fc8a2e-8ef8-4a69-bec5-89b728d76c4c" providerId="ADAL" clId="{9C248605-8146-41D1-B8D4-1392EB0C89AF}" dt="2020-06-01T10:32:31.151" v="47" actId="478"/>
        <pc:sldMkLst>
          <pc:docMk/>
          <pc:sldMk cId="3183065517" sldId="264"/>
        </pc:sldMkLst>
        <pc:picChg chg="add del mod">
          <ac:chgData name="Eugen Rožić" userId="d5fc8a2e-8ef8-4a69-bec5-89b728d76c4c" providerId="ADAL" clId="{9C248605-8146-41D1-B8D4-1392EB0C89AF}" dt="2020-06-01T10:32:29.708" v="46" actId="478"/>
          <ac:picMkLst>
            <pc:docMk/>
            <pc:sldMk cId="3183065517" sldId="264"/>
            <ac:picMk id="5" creationId="{84AE2C73-7928-433E-990E-00AF9AC3ED88}"/>
          </ac:picMkLst>
        </pc:picChg>
        <pc:inkChg chg="add del">
          <ac:chgData name="Eugen Rožić" userId="d5fc8a2e-8ef8-4a69-bec5-89b728d76c4c" providerId="ADAL" clId="{9C248605-8146-41D1-B8D4-1392EB0C89AF}" dt="2020-06-01T10:32:31.151" v="47" actId="478"/>
          <ac:inkMkLst>
            <pc:docMk/>
            <pc:sldMk cId="3183065517" sldId="264"/>
            <ac:inkMk id="4" creationId="{B1AB4A87-E7B4-4678-9828-3C8112333253}"/>
          </ac:inkMkLst>
        </pc:inkChg>
      </pc:sldChg>
      <pc:sldChg chg="addSp delSp modSp delAnim modAnim">
        <pc:chgData name="Eugen Rožić" userId="d5fc8a2e-8ef8-4a69-bec5-89b728d76c4c" providerId="ADAL" clId="{9C248605-8146-41D1-B8D4-1392EB0C89AF}" dt="2020-06-01T10:32:49.568" v="56" actId="478"/>
        <pc:sldMkLst>
          <pc:docMk/>
          <pc:sldMk cId="3690022951" sldId="266"/>
        </pc:sldMkLst>
        <pc:picChg chg="add del mod">
          <ac:chgData name="Eugen Rožić" userId="d5fc8a2e-8ef8-4a69-bec5-89b728d76c4c" providerId="ADAL" clId="{9C248605-8146-41D1-B8D4-1392EB0C89AF}" dt="2020-06-01T10:32:49.568" v="56" actId="478"/>
          <ac:picMkLst>
            <pc:docMk/>
            <pc:sldMk cId="3690022951" sldId="266"/>
            <ac:picMk id="5" creationId="{FA713524-161E-416E-B51B-6E7E01CD46F8}"/>
          </ac:picMkLst>
        </pc:picChg>
        <pc:inkChg chg="add">
          <ac:chgData name="Eugen Rožić" userId="d5fc8a2e-8ef8-4a69-bec5-89b728d76c4c" providerId="ADAL" clId="{9C248605-8146-41D1-B8D4-1392EB0C89AF}" dt="2020-06-01T09:44:56.573" v="31"/>
          <ac:inkMkLst>
            <pc:docMk/>
            <pc:sldMk cId="3690022951" sldId="266"/>
            <ac:inkMk id="4" creationId="{D392C2F2-4B26-4FF5-A4E4-EBDA45AE076B}"/>
          </ac:inkMkLst>
        </pc:inkChg>
      </pc:sldChg>
      <pc:sldChg chg="addSp delSp modSp delAnim">
        <pc:chgData name="Eugen Rožić" userId="d5fc8a2e-8ef8-4a69-bec5-89b728d76c4c" providerId="ADAL" clId="{9C248605-8146-41D1-B8D4-1392EB0C89AF}" dt="2020-06-01T10:32:13.965" v="37" actId="478"/>
        <pc:sldMkLst>
          <pc:docMk/>
          <pc:sldMk cId="2166072926" sldId="267"/>
        </pc:sldMkLst>
        <pc:picChg chg="add del mod">
          <ac:chgData name="Eugen Rožić" userId="d5fc8a2e-8ef8-4a69-bec5-89b728d76c4c" providerId="ADAL" clId="{9C248605-8146-41D1-B8D4-1392EB0C89AF}" dt="2020-06-01T10:32:12.968" v="36" actId="478"/>
          <ac:picMkLst>
            <pc:docMk/>
            <pc:sldMk cId="2166072926" sldId="267"/>
            <ac:picMk id="5" creationId="{9229F70D-5332-419F-BD5D-0D1055ECFAAD}"/>
          </ac:picMkLst>
        </pc:picChg>
        <pc:inkChg chg="add del">
          <ac:chgData name="Eugen Rožić" userId="d5fc8a2e-8ef8-4a69-bec5-89b728d76c4c" providerId="ADAL" clId="{9C248605-8146-41D1-B8D4-1392EB0C89AF}" dt="2020-06-01T10:32:13.965" v="37" actId="478"/>
          <ac:inkMkLst>
            <pc:docMk/>
            <pc:sldMk cId="2166072926" sldId="267"/>
            <ac:inkMk id="4" creationId="{8C5E4694-5EB1-4112-B7AB-FC44ABCC65CD}"/>
          </ac:inkMkLst>
        </pc:inkChg>
      </pc:sldChg>
      <pc:sldChg chg="addSp delSp modSp delAnim modAnim">
        <pc:chgData name="Eugen Rožić" userId="d5fc8a2e-8ef8-4a69-bec5-89b728d76c4c" providerId="ADAL" clId="{9C248605-8146-41D1-B8D4-1392EB0C89AF}" dt="2020-06-01T10:32:39.155" v="51" actId="478"/>
        <pc:sldMkLst>
          <pc:docMk/>
          <pc:sldMk cId="3987789837" sldId="271"/>
        </pc:sldMkLst>
        <pc:picChg chg="add del mod">
          <ac:chgData name="Eugen Rožić" userId="d5fc8a2e-8ef8-4a69-bec5-89b728d76c4c" providerId="ADAL" clId="{9C248605-8146-41D1-B8D4-1392EB0C89AF}" dt="2020-06-01T10:32:37.543" v="50" actId="478"/>
          <ac:picMkLst>
            <pc:docMk/>
            <pc:sldMk cId="3987789837" sldId="271"/>
            <ac:picMk id="5" creationId="{C91A94E1-7806-4B6E-8BD9-BBF60325CE7A}"/>
          </ac:picMkLst>
        </pc:picChg>
        <pc:inkChg chg="add del">
          <ac:chgData name="Eugen Rožić" userId="d5fc8a2e-8ef8-4a69-bec5-89b728d76c4c" providerId="ADAL" clId="{9C248605-8146-41D1-B8D4-1392EB0C89AF}" dt="2020-06-01T10:32:39.155" v="51" actId="478"/>
          <ac:inkMkLst>
            <pc:docMk/>
            <pc:sldMk cId="3987789837" sldId="271"/>
            <ac:inkMk id="4" creationId="{F5137C63-1012-4B14-B70C-FB126FD0FE43}"/>
          </ac:inkMkLst>
        </pc:inkChg>
      </pc:sldChg>
      <pc:sldChg chg="addSp delSp modSp delAnim">
        <pc:chgData name="Eugen Rožić" userId="d5fc8a2e-8ef8-4a69-bec5-89b728d76c4c" providerId="ADAL" clId="{9C248605-8146-41D1-B8D4-1392EB0C89AF}" dt="2020-06-01T10:32:46.798" v="55" actId="478"/>
        <pc:sldMkLst>
          <pc:docMk/>
          <pc:sldMk cId="845130009" sldId="273"/>
        </pc:sldMkLst>
        <pc:picChg chg="add del mod">
          <ac:chgData name="Eugen Rožić" userId="d5fc8a2e-8ef8-4a69-bec5-89b728d76c4c" providerId="ADAL" clId="{9C248605-8146-41D1-B8D4-1392EB0C89AF}" dt="2020-06-01T10:32:46.798" v="55" actId="478"/>
          <ac:picMkLst>
            <pc:docMk/>
            <pc:sldMk cId="845130009" sldId="273"/>
            <ac:picMk id="6" creationId="{194F22F4-82E7-4C0C-A542-C051C26A93C2}"/>
          </ac:picMkLst>
        </pc:picChg>
        <pc:picChg chg="add del">
          <ac:chgData name="Eugen Rožić" userId="d5fc8a2e-8ef8-4a69-bec5-89b728d76c4c" providerId="ADAL" clId="{9C248605-8146-41D1-B8D4-1392EB0C89AF}" dt="2020-06-01T10:32:43.514" v="53" actId="478"/>
          <ac:picMkLst>
            <pc:docMk/>
            <pc:sldMk cId="845130009" sldId="273"/>
            <ac:picMk id="14" creationId="{0930B42F-C887-48C5-92B6-B7770A5608B3}"/>
          </ac:picMkLst>
        </pc:picChg>
        <pc:inkChg chg="add del">
          <ac:chgData name="Eugen Rožić" userId="d5fc8a2e-8ef8-4a69-bec5-89b728d76c4c" providerId="ADAL" clId="{9C248605-8146-41D1-B8D4-1392EB0C89AF}" dt="2020-06-01T10:32:45.751" v="54" actId="478"/>
          <ac:inkMkLst>
            <pc:docMk/>
            <pc:sldMk cId="845130009" sldId="273"/>
            <ac:inkMk id="5" creationId="{F472BBC8-A759-4660-9A04-02C183AE2863}"/>
          </ac:inkMkLst>
        </pc:inkChg>
      </pc:sldChg>
      <pc:sldChg chg="addSp delSp modSp delAnim">
        <pc:chgData name="Eugen Rožić" userId="d5fc8a2e-8ef8-4a69-bec5-89b728d76c4c" providerId="ADAL" clId="{9C248605-8146-41D1-B8D4-1392EB0C89AF}" dt="2020-06-01T10:32:35.476" v="49" actId="478"/>
        <pc:sldMkLst>
          <pc:docMk/>
          <pc:sldMk cId="3850911598" sldId="274"/>
        </pc:sldMkLst>
        <pc:picChg chg="add del mod">
          <ac:chgData name="Eugen Rožić" userId="d5fc8a2e-8ef8-4a69-bec5-89b728d76c4c" providerId="ADAL" clId="{9C248605-8146-41D1-B8D4-1392EB0C89AF}" dt="2020-06-01T10:32:34.952" v="48" actId="478"/>
          <ac:picMkLst>
            <pc:docMk/>
            <pc:sldMk cId="3850911598" sldId="274"/>
            <ac:picMk id="6" creationId="{B5CE66C4-F769-468B-8FE3-62E8DC7446D2}"/>
          </ac:picMkLst>
        </pc:picChg>
        <pc:inkChg chg="add del">
          <ac:chgData name="Eugen Rožić" userId="d5fc8a2e-8ef8-4a69-bec5-89b728d76c4c" providerId="ADAL" clId="{9C248605-8146-41D1-B8D4-1392EB0C89AF}" dt="2020-06-01T10:32:35.476" v="49" actId="478"/>
          <ac:inkMkLst>
            <pc:docMk/>
            <pc:sldMk cId="3850911598" sldId="274"/>
            <ac:inkMk id="4" creationId="{31E060A7-89C7-42E7-A21C-29BAFA50221C}"/>
          </ac:inkMkLst>
        </pc:inkChg>
      </pc:sldChg>
      <pc:sldChg chg="addSp delSp modSp delAnim">
        <pc:chgData name="Eugen Rožić" userId="d5fc8a2e-8ef8-4a69-bec5-89b728d76c4c" providerId="ADAL" clId="{9C248605-8146-41D1-B8D4-1392EB0C89AF}" dt="2020-06-01T10:32:27.346" v="45" actId="478"/>
        <pc:sldMkLst>
          <pc:docMk/>
          <pc:sldMk cId="1198375671" sldId="275"/>
        </pc:sldMkLst>
        <pc:spChg chg="mod">
          <ac:chgData name="Eugen Rožić" userId="d5fc8a2e-8ef8-4a69-bec5-89b728d76c4c" providerId="ADAL" clId="{9C248605-8146-41D1-B8D4-1392EB0C89AF}" dt="2020-06-01T07:56:34.583" v="29" actId="20577"/>
          <ac:spMkLst>
            <pc:docMk/>
            <pc:sldMk cId="1198375671" sldId="275"/>
            <ac:spMk id="3" creationId="{C38F1908-8F80-43EF-B477-B1269BA66F6C}"/>
          </ac:spMkLst>
        </pc:spChg>
        <pc:picChg chg="add del mod">
          <ac:chgData name="Eugen Rožić" userId="d5fc8a2e-8ef8-4a69-bec5-89b728d76c4c" providerId="ADAL" clId="{9C248605-8146-41D1-B8D4-1392EB0C89AF}" dt="2020-06-01T10:32:27.346" v="45" actId="478"/>
          <ac:picMkLst>
            <pc:docMk/>
            <pc:sldMk cId="1198375671" sldId="275"/>
            <ac:picMk id="5" creationId="{89D1678A-F3B0-44BE-BD2A-70BA3A577686}"/>
          </ac:picMkLst>
        </pc:picChg>
        <pc:inkChg chg="add del">
          <ac:chgData name="Eugen Rožić" userId="d5fc8a2e-8ef8-4a69-bec5-89b728d76c4c" providerId="ADAL" clId="{9C248605-8146-41D1-B8D4-1392EB0C89AF}" dt="2020-06-01T10:32:26.266" v="44" actId="478"/>
          <ac:inkMkLst>
            <pc:docMk/>
            <pc:sldMk cId="1198375671" sldId="275"/>
            <ac:inkMk id="4" creationId="{DC474111-73AF-4D9E-9CB6-0447A91410CD}"/>
          </ac:inkMkLst>
        </pc:inkChg>
      </pc:sldChg>
      <pc:sldChg chg="addSp delSp modSp delAnim">
        <pc:chgData name="Eugen Rožić" userId="d5fc8a2e-8ef8-4a69-bec5-89b728d76c4c" providerId="ADAL" clId="{9C248605-8146-41D1-B8D4-1392EB0C89AF}" dt="2020-06-01T10:32:24.023" v="43" actId="478"/>
        <pc:sldMkLst>
          <pc:docMk/>
          <pc:sldMk cId="2791572422" sldId="276"/>
        </pc:sldMkLst>
        <pc:picChg chg="add del mod">
          <ac:chgData name="Eugen Rožić" userId="d5fc8a2e-8ef8-4a69-bec5-89b728d76c4c" providerId="ADAL" clId="{9C248605-8146-41D1-B8D4-1392EB0C89AF}" dt="2020-06-01T10:32:22.816" v="42" actId="478"/>
          <ac:picMkLst>
            <pc:docMk/>
            <pc:sldMk cId="2791572422" sldId="276"/>
            <ac:picMk id="6" creationId="{28CB9351-6957-40B9-B712-260CC19BEB8E}"/>
          </ac:picMkLst>
        </pc:picChg>
        <pc:inkChg chg="add del">
          <ac:chgData name="Eugen Rožić" userId="d5fc8a2e-8ef8-4a69-bec5-89b728d76c4c" providerId="ADAL" clId="{9C248605-8146-41D1-B8D4-1392EB0C89AF}" dt="2020-06-01T10:32:24.023" v="43" actId="478"/>
          <ac:inkMkLst>
            <pc:docMk/>
            <pc:sldMk cId="2791572422" sldId="276"/>
            <ac:inkMk id="4" creationId="{535D13B8-48AC-4B6F-88F6-80F4B91F7DD3}"/>
          </ac:inkMkLst>
        </pc:inkChg>
      </pc:sldChg>
      <pc:sldChg chg="addSp delSp modSp delAnim">
        <pc:chgData name="Eugen Rožić" userId="d5fc8a2e-8ef8-4a69-bec5-89b728d76c4c" providerId="ADAL" clId="{9C248605-8146-41D1-B8D4-1392EB0C89AF}" dt="2020-06-01T10:32:20.612" v="41" actId="478"/>
        <pc:sldMkLst>
          <pc:docMk/>
          <pc:sldMk cId="3024282256" sldId="277"/>
        </pc:sldMkLst>
        <pc:picChg chg="add del mod">
          <ac:chgData name="Eugen Rožić" userId="d5fc8a2e-8ef8-4a69-bec5-89b728d76c4c" providerId="ADAL" clId="{9C248605-8146-41D1-B8D4-1392EB0C89AF}" dt="2020-06-01T10:32:19.174" v="40" actId="478"/>
          <ac:picMkLst>
            <pc:docMk/>
            <pc:sldMk cId="3024282256" sldId="277"/>
            <ac:picMk id="6" creationId="{C9A914A7-DCE1-407C-95B3-7D2A90FF1CF6}"/>
          </ac:picMkLst>
        </pc:picChg>
        <pc:inkChg chg="add del">
          <ac:chgData name="Eugen Rožić" userId="d5fc8a2e-8ef8-4a69-bec5-89b728d76c4c" providerId="ADAL" clId="{9C248605-8146-41D1-B8D4-1392EB0C89AF}" dt="2020-06-01T10:32:20.612" v="41" actId="478"/>
          <ac:inkMkLst>
            <pc:docMk/>
            <pc:sldMk cId="3024282256" sldId="277"/>
            <ac:inkMk id="4" creationId="{AC472AAB-0503-46BD-8421-D84D2BCD412C}"/>
          </ac:inkMkLst>
        </pc:inkChg>
      </pc:sldChg>
      <pc:sldChg chg="addSp delSp modSp delAnim">
        <pc:chgData name="Eugen Rožić" userId="d5fc8a2e-8ef8-4a69-bec5-89b728d76c4c" providerId="ADAL" clId="{9C248605-8146-41D1-B8D4-1392EB0C89AF}" dt="2020-06-01T10:32:07.945" v="33" actId="478"/>
        <pc:sldMkLst>
          <pc:docMk/>
          <pc:sldMk cId="3467188743" sldId="278"/>
        </pc:sldMkLst>
        <pc:picChg chg="add del mod">
          <ac:chgData name="Eugen Rožić" userId="d5fc8a2e-8ef8-4a69-bec5-89b728d76c4c" providerId="ADAL" clId="{9C248605-8146-41D1-B8D4-1392EB0C89AF}" dt="2020-06-01T10:32:07.945" v="33" actId="478"/>
          <ac:picMkLst>
            <pc:docMk/>
            <pc:sldMk cId="3467188743" sldId="278"/>
            <ac:picMk id="6" creationId="{05F923DE-E8B9-49A9-ACBE-DB2D086ECE30}"/>
          </ac:picMkLst>
        </pc:picChg>
        <pc:inkChg chg="add del">
          <ac:chgData name="Eugen Rožić" userId="d5fc8a2e-8ef8-4a69-bec5-89b728d76c4c" providerId="ADAL" clId="{9C248605-8146-41D1-B8D4-1392EB0C89AF}" dt="2020-06-01T10:32:07.123" v="32" actId="478"/>
          <ac:inkMkLst>
            <pc:docMk/>
            <pc:sldMk cId="3467188743" sldId="278"/>
            <ac:inkMk id="4" creationId="{9AA5D120-AB86-41CF-8F2E-0748F3219C53}"/>
          </ac:inkMkLst>
        </pc:inkChg>
      </pc:sldChg>
      <pc:sldChg chg="addSp delSp modSp delAnim">
        <pc:chgData name="Eugen Rožić" userId="d5fc8a2e-8ef8-4a69-bec5-89b728d76c4c" providerId="ADAL" clId="{9C248605-8146-41D1-B8D4-1392EB0C89AF}" dt="2020-06-01T10:32:11.051" v="35" actId="478"/>
        <pc:sldMkLst>
          <pc:docMk/>
          <pc:sldMk cId="709405194" sldId="279"/>
        </pc:sldMkLst>
        <pc:picChg chg="add del mod">
          <ac:chgData name="Eugen Rožić" userId="d5fc8a2e-8ef8-4a69-bec5-89b728d76c4c" providerId="ADAL" clId="{9C248605-8146-41D1-B8D4-1392EB0C89AF}" dt="2020-06-01T10:32:10.355" v="34" actId="478"/>
          <ac:picMkLst>
            <pc:docMk/>
            <pc:sldMk cId="709405194" sldId="279"/>
            <ac:picMk id="6" creationId="{ED49DCC8-6E2A-41C5-9E3C-99AECE95CAA4}"/>
          </ac:picMkLst>
        </pc:picChg>
        <pc:inkChg chg="add del">
          <ac:chgData name="Eugen Rožić" userId="d5fc8a2e-8ef8-4a69-bec5-89b728d76c4c" providerId="ADAL" clId="{9C248605-8146-41D1-B8D4-1392EB0C89AF}" dt="2020-06-01T10:32:11.051" v="35" actId="478"/>
          <ac:inkMkLst>
            <pc:docMk/>
            <pc:sldMk cId="709405194" sldId="279"/>
            <ac:inkMk id="4" creationId="{695E957C-0A23-4A76-8513-B7149308C77F}"/>
          </ac:inkMkLst>
        </pc:inkChg>
      </pc:sldChg>
    </pc:docChg>
  </pc:docChgLst>
  <pc:docChgLst>
    <pc:chgData name="Eugen Rožić" userId="d5fc8a2e-8ef8-4a69-bec5-89b728d76c4c" providerId="ADAL" clId="{3C7139AB-6269-4859-AD98-4E1D1FCE4FCA}"/>
    <pc:docChg chg="undo redo custSel addSld delSld modSld modMainMaster">
      <pc:chgData name="Eugen Rožić" userId="d5fc8a2e-8ef8-4a69-bec5-89b728d76c4c" providerId="ADAL" clId="{3C7139AB-6269-4859-AD98-4E1D1FCE4FCA}" dt="2020-03-31T13:38:08.631" v="6492" actId="478"/>
      <pc:docMkLst>
        <pc:docMk/>
      </pc:docMkLst>
      <pc:sldChg chg="addSp delSp modSp add modTransition delAnim modAnim">
        <pc:chgData name="Eugen Rožić" userId="d5fc8a2e-8ef8-4a69-bec5-89b728d76c4c" providerId="ADAL" clId="{3C7139AB-6269-4859-AD98-4E1D1FCE4FCA}" dt="2020-03-31T13:37:41.399" v="6482" actId="478"/>
        <pc:sldMkLst>
          <pc:docMk/>
          <pc:sldMk cId="2361572079" sldId="256"/>
        </pc:sldMkLst>
        <pc:spChg chg="mod">
          <ac:chgData name="Eugen Rožić" userId="d5fc8a2e-8ef8-4a69-bec5-89b728d76c4c" providerId="ADAL" clId="{3C7139AB-6269-4859-AD98-4E1D1FCE4FCA}" dt="2020-03-30T09:15:26.178" v="172" actId="1076"/>
          <ac:spMkLst>
            <pc:docMk/>
            <pc:sldMk cId="2361572079" sldId="256"/>
            <ac:spMk id="2" creationId="{2E50AC87-5BDC-449A-8F00-878BC31EB5F0}"/>
          </ac:spMkLst>
        </pc:spChg>
        <pc:spChg chg="mod">
          <ac:chgData name="Eugen Rožić" userId="d5fc8a2e-8ef8-4a69-bec5-89b728d76c4c" providerId="ADAL" clId="{3C7139AB-6269-4859-AD98-4E1D1FCE4FCA}" dt="2020-03-30T09:26:44.226" v="308" actId="14100"/>
          <ac:spMkLst>
            <pc:docMk/>
            <pc:sldMk cId="2361572079" sldId="256"/>
            <ac:spMk id="3" creationId="{F0140754-6AAB-4405-9E3B-54EEAD00AEEC}"/>
          </ac:spMkLst>
        </pc:spChg>
        <pc:spChg chg="add mod">
          <ac:chgData name="Eugen Rožić" userId="d5fc8a2e-8ef8-4a69-bec5-89b728d76c4c" providerId="ADAL" clId="{3C7139AB-6269-4859-AD98-4E1D1FCE4FCA}" dt="2020-03-30T09:27:23.431" v="313" actId="1076"/>
          <ac:spMkLst>
            <pc:docMk/>
            <pc:sldMk cId="2361572079" sldId="256"/>
            <ac:spMk id="4" creationId="{62DAF6BC-3766-4575-B553-F9B9B4738F05}"/>
          </ac:spMkLst>
        </pc:spChg>
        <pc:picChg chg="add del mod">
          <ac:chgData name="Eugen Rožić" userId="d5fc8a2e-8ef8-4a69-bec5-89b728d76c4c" providerId="ADAL" clId="{3C7139AB-6269-4859-AD98-4E1D1FCE4FCA}" dt="2020-03-31T11:27:27.680" v="6456"/>
          <ac:picMkLst>
            <pc:docMk/>
            <pc:sldMk cId="2361572079" sldId="256"/>
            <ac:picMk id="5" creationId="{0E060F0E-3CB2-4021-AA81-75C15429E1C5}"/>
          </ac:picMkLst>
        </pc:picChg>
        <pc:picChg chg="add del mod">
          <ac:chgData name="Eugen Rožić" userId="d5fc8a2e-8ef8-4a69-bec5-89b728d76c4c" providerId="ADAL" clId="{3C7139AB-6269-4859-AD98-4E1D1FCE4FCA}" dt="2020-03-31T12:07:29.090" v="6458"/>
          <ac:picMkLst>
            <pc:docMk/>
            <pc:sldMk cId="2361572079" sldId="256"/>
            <ac:picMk id="7" creationId="{6208915B-F045-49D9-AF46-B114C5F16377}"/>
          </ac:picMkLst>
        </pc:picChg>
        <pc:picChg chg="add del mod">
          <ac:chgData name="Eugen Rožić" userId="d5fc8a2e-8ef8-4a69-bec5-89b728d76c4c" providerId="ADAL" clId="{3C7139AB-6269-4859-AD98-4E1D1FCE4FCA}" dt="2020-03-31T12:07:42.759" v="6460"/>
          <ac:picMkLst>
            <pc:docMk/>
            <pc:sldMk cId="2361572079" sldId="256"/>
            <ac:picMk id="8" creationId="{45E14110-CA24-4BE1-8865-D22D77C5CC9A}"/>
          </ac:picMkLst>
        </pc:picChg>
        <pc:picChg chg="add del mod">
          <ac:chgData name="Eugen Rožić" userId="d5fc8a2e-8ef8-4a69-bec5-89b728d76c4c" providerId="ADAL" clId="{3C7139AB-6269-4859-AD98-4E1D1FCE4FCA}" dt="2020-03-31T12:09:40.007" v="6462"/>
          <ac:picMkLst>
            <pc:docMk/>
            <pc:sldMk cId="2361572079" sldId="256"/>
            <ac:picMk id="10" creationId="{199D9353-B7DD-465E-BBD2-661031CCBD40}"/>
          </ac:picMkLst>
        </pc:picChg>
        <pc:picChg chg="add del mod">
          <ac:chgData name="Eugen Rožić" userId="d5fc8a2e-8ef8-4a69-bec5-89b728d76c4c" providerId="ADAL" clId="{3C7139AB-6269-4859-AD98-4E1D1FCE4FCA}" dt="2020-03-31T13:37:41.399" v="6482" actId="478"/>
          <ac:picMkLst>
            <pc:docMk/>
            <pc:sldMk cId="2361572079" sldId="256"/>
            <ac:picMk id="12" creationId="{FE5DC206-240A-461C-B7F4-9A740E600557}"/>
          </ac:picMkLst>
        </pc:picChg>
        <pc:inkChg chg="add del">
          <ac:chgData name="Eugen Rožić" userId="d5fc8a2e-8ef8-4a69-bec5-89b728d76c4c" providerId="ADAL" clId="{3C7139AB-6269-4859-AD98-4E1D1FCE4FCA}" dt="2020-03-31T12:07:29.090" v="6458"/>
          <ac:inkMkLst>
            <pc:docMk/>
            <pc:sldMk cId="2361572079" sldId="256"/>
            <ac:inkMk id="6" creationId="{8D77ED0D-9EC2-443C-B8FC-3B17F8BC0819}"/>
          </ac:inkMkLst>
        </pc:inkChg>
        <pc:inkChg chg="add del">
          <ac:chgData name="Eugen Rožić" userId="d5fc8a2e-8ef8-4a69-bec5-89b728d76c4c" providerId="ADAL" clId="{3C7139AB-6269-4859-AD98-4E1D1FCE4FCA}" dt="2020-03-31T12:09:40.007" v="6462"/>
          <ac:inkMkLst>
            <pc:docMk/>
            <pc:sldMk cId="2361572079" sldId="256"/>
            <ac:inkMk id="9" creationId="{7931A0CB-779D-4EC4-A2A0-BFD3517314C2}"/>
          </ac:inkMkLst>
        </pc:inkChg>
        <pc:inkChg chg="add del">
          <ac:chgData name="Eugen Rožić" userId="d5fc8a2e-8ef8-4a69-bec5-89b728d76c4c" providerId="ADAL" clId="{3C7139AB-6269-4859-AD98-4E1D1FCE4FCA}" dt="2020-03-31T13:37:39.411" v="6481" actId="478"/>
          <ac:inkMkLst>
            <pc:docMk/>
            <pc:sldMk cId="2361572079" sldId="256"/>
            <ac:inkMk id="11" creationId="{5C707299-6B96-42B1-8DCD-ED4571B4F994}"/>
          </ac:inkMkLst>
        </pc:inkChg>
      </pc:sldChg>
      <pc:sldChg chg="modSp add del">
        <pc:chgData name="Eugen Rožić" userId="d5fc8a2e-8ef8-4a69-bec5-89b728d76c4c" providerId="ADAL" clId="{3C7139AB-6269-4859-AD98-4E1D1FCE4FCA}" dt="2020-03-30T19:27:07.344" v="334" actId="2696"/>
        <pc:sldMkLst>
          <pc:docMk/>
          <pc:sldMk cId="593872432" sldId="257"/>
        </pc:sldMkLst>
        <pc:spChg chg="mod">
          <ac:chgData name="Eugen Rožić" userId="d5fc8a2e-8ef8-4a69-bec5-89b728d76c4c" providerId="ADAL" clId="{3C7139AB-6269-4859-AD98-4E1D1FCE4FCA}" dt="2020-03-30T19:26:55.838" v="333" actId="20577"/>
          <ac:spMkLst>
            <pc:docMk/>
            <pc:sldMk cId="593872432" sldId="257"/>
            <ac:spMk id="2" creationId="{D8A1AF6C-1877-405C-82FA-E5AF5FA462C3}"/>
          </ac:spMkLst>
        </pc:spChg>
      </pc:sldChg>
      <pc:sldChg chg="addSp delSp modSp add del">
        <pc:chgData name="Eugen Rožić" userId="d5fc8a2e-8ef8-4a69-bec5-89b728d76c4c" providerId="ADAL" clId="{3C7139AB-6269-4859-AD98-4E1D1FCE4FCA}" dt="2020-03-30T19:51:09.617" v="1445" actId="2696"/>
        <pc:sldMkLst>
          <pc:docMk/>
          <pc:sldMk cId="1945445770" sldId="257"/>
        </pc:sldMkLst>
        <pc:spChg chg="mod">
          <ac:chgData name="Eugen Rožić" userId="d5fc8a2e-8ef8-4a69-bec5-89b728d76c4c" providerId="ADAL" clId="{3C7139AB-6269-4859-AD98-4E1D1FCE4FCA}" dt="2020-03-30T19:31:01.522" v="369" actId="20577"/>
          <ac:spMkLst>
            <pc:docMk/>
            <pc:sldMk cId="1945445770" sldId="257"/>
            <ac:spMk id="2" creationId="{8EB9C0AF-CDA7-41B2-A1F3-12B702ADEE81}"/>
          </ac:spMkLst>
        </pc:spChg>
        <pc:spChg chg="mod">
          <ac:chgData name="Eugen Rožić" userId="d5fc8a2e-8ef8-4a69-bec5-89b728d76c4c" providerId="ADAL" clId="{3C7139AB-6269-4859-AD98-4E1D1FCE4FCA}" dt="2020-03-30T19:46:48.869" v="1422"/>
          <ac:spMkLst>
            <pc:docMk/>
            <pc:sldMk cId="1945445770" sldId="257"/>
            <ac:spMk id="3" creationId="{54FACF93-33AC-402B-9410-1676B5E217CB}"/>
          </ac:spMkLst>
        </pc:spChg>
        <pc:picChg chg="add del mod">
          <ac:chgData name="Eugen Rožić" userId="d5fc8a2e-8ef8-4a69-bec5-89b728d76c4c" providerId="ADAL" clId="{3C7139AB-6269-4859-AD98-4E1D1FCE4FCA}" dt="2020-03-30T19:48:27.179" v="1430"/>
          <ac:picMkLst>
            <pc:docMk/>
            <pc:sldMk cId="1945445770" sldId="257"/>
            <ac:picMk id="5" creationId="{1BFE587D-3186-4ED3-87AF-CD3681125322}"/>
          </ac:picMkLst>
        </pc:picChg>
      </pc:sldChg>
      <pc:sldChg chg="addSp delSp modSp add modTransition addAnim delAnim modAnim">
        <pc:chgData name="Eugen Rožić" userId="d5fc8a2e-8ef8-4a69-bec5-89b728d76c4c" providerId="ADAL" clId="{3C7139AB-6269-4859-AD98-4E1D1FCE4FCA}" dt="2020-03-31T13:37:45.045" v="6484" actId="478"/>
        <pc:sldMkLst>
          <pc:docMk/>
          <pc:sldMk cId="2359218220" sldId="258"/>
        </pc:sldMkLst>
        <pc:spChg chg="mod">
          <ac:chgData name="Eugen Rožić" userId="d5fc8a2e-8ef8-4a69-bec5-89b728d76c4c" providerId="ADAL" clId="{3C7139AB-6269-4859-AD98-4E1D1FCE4FCA}" dt="2020-03-30T20:31:21.455" v="3085" actId="115"/>
          <ac:spMkLst>
            <pc:docMk/>
            <pc:sldMk cId="2359218220" sldId="258"/>
            <ac:spMk id="2" creationId="{279AFF66-66BA-4826-9D49-65EA4E7E3605}"/>
          </ac:spMkLst>
        </pc:spChg>
        <pc:spChg chg="mod">
          <ac:chgData name="Eugen Rožić" userId="d5fc8a2e-8ef8-4a69-bec5-89b728d76c4c" providerId="ADAL" clId="{3C7139AB-6269-4859-AD98-4E1D1FCE4FCA}" dt="2020-03-30T21:51:04.180" v="6314" actId="14100"/>
          <ac:spMkLst>
            <pc:docMk/>
            <pc:sldMk cId="2359218220" sldId="258"/>
            <ac:spMk id="3" creationId="{C38F1908-8F80-43EF-B477-B1269BA66F6C}"/>
          </ac:spMkLst>
        </pc:spChg>
        <pc:picChg chg="add mod">
          <ac:chgData name="Eugen Rožić" userId="d5fc8a2e-8ef8-4a69-bec5-89b728d76c4c" providerId="ADAL" clId="{3C7139AB-6269-4859-AD98-4E1D1FCE4FCA}" dt="2020-03-30T19:51:25.513" v="1446" actId="1076"/>
          <ac:picMkLst>
            <pc:docMk/>
            <pc:sldMk cId="2359218220" sldId="258"/>
            <ac:picMk id="4" creationId="{2ED649F9-1B84-4240-8BF6-C1E44F36EA65}"/>
          </ac:picMkLst>
        </pc:picChg>
        <pc:picChg chg="add del mod">
          <ac:chgData name="Eugen Rožić" userId="d5fc8a2e-8ef8-4a69-bec5-89b728d76c4c" providerId="ADAL" clId="{3C7139AB-6269-4859-AD98-4E1D1FCE4FCA}" dt="2020-03-31T11:27:27.680" v="6456"/>
          <ac:picMkLst>
            <pc:docMk/>
            <pc:sldMk cId="2359218220" sldId="258"/>
            <ac:picMk id="6" creationId="{D43D13D6-02DD-4AF0-8A22-1A4E25BE933D}"/>
          </ac:picMkLst>
        </pc:picChg>
        <pc:picChg chg="add del mod">
          <ac:chgData name="Eugen Rožić" userId="d5fc8a2e-8ef8-4a69-bec5-89b728d76c4c" providerId="ADAL" clId="{3C7139AB-6269-4859-AD98-4E1D1FCE4FCA}" dt="2020-03-31T12:07:29.090" v="6458"/>
          <ac:picMkLst>
            <pc:docMk/>
            <pc:sldMk cId="2359218220" sldId="258"/>
            <ac:picMk id="8" creationId="{5B157029-4A99-4DBE-A40A-3A0C0243CD69}"/>
          </ac:picMkLst>
        </pc:picChg>
        <pc:picChg chg="add del mod">
          <ac:chgData name="Eugen Rožić" userId="d5fc8a2e-8ef8-4a69-bec5-89b728d76c4c" providerId="ADAL" clId="{3C7139AB-6269-4859-AD98-4E1D1FCE4FCA}" dt="2020-03-31T13:37:45.045" v="6484" actId="478"/>
          <ac:picMkLst>
            <pc:docMk/>
            <pc:sldMk cId="2359218220" sldId="258"/>
            <ac:picMk id="10" creationId="{5C71A1CA-9415-4AF5-9DCB-255DC6A0B834}"/>
          </ac:picMkLst>
        </pc:picChg>
        <pc:inkChg chg="add del">
          <ac:chgData name="Eugen Rožić" userId="d5fc8a2e-8ef8-4a69-bec5-89b728d76c4c" providerId="ADAL" clId="{3C7139AB-6269-4859-AD98-4E1D1FCE4FCA}" dt="2020-03-31T11:27:27.680" v="6456"/>
          <ac:inkMkLst>
            <pc:docMk/>
            <pc:sldMk cId="2359218220" sldId="258"/>
            <ac:inkMk id="5" creationId="{449269EB-5706-465B-A980-46681D46BAA7}"/>
          </ac:inkMkLst>
        </pc:inkChg>
        <pc:inkChg chg="add del">
          <ac:chgData name="Eugen Rožić" userId="d5fc8a2e-8ef8-4a69-bec5-89b728d76c4c" providerId="ADAL" clId="{3C7139AB-6269-4859-AD98-4E1D1FCE4FCA}" dt="2020-03-31T12:07:29.090" v="6458"/>
          <ac:inkMkLst>
            <pc:docMk/>
            <pc:sldMk cId="2359218220" sldId="258"/>
            <ac:inkMk id="7" creationId="{D12082EF-C7F3-49B3-AF89-DAF4F3EEE302}"/>
          </ac:inkMkLst>
        </pc:inkChg>
        <pc:inkChg chg="add del mod">
          <ac:chgData name="Eugen Rožić" userId="d5fc8a2e-8ef8-4a69-bec5-89b728d76c4c" providerId="ADAL" clId="{3C7139AB-6269-4859-AD98-4E1D1FCE4FCA}" dt="2020-03-31T13:37:43.583" v="6483" actId="478"/>
          <ac:inkMkLst>
            <pc:docMk/>
            <pc:sldMk cId="2359218220" sldId="258"/>
            <ac:inkMk id="9" creationId="{8E011900-B9BD-467D-99F8-26DBB4E50EA7}"/>
          </ac:inkMkLst>
        </pc:inkChg>
      </pc:sldChg>
      <pc:sldChg chg="addSp delSp modSp add modTransition addAnim delAnim modAnim">
        <pc:chgData name="Eugen Rožić" userId="d5fc8a2e-8ef8-4a69-bec5-89b728d76c4c" providerId="ADAL" clId="{3C7139AB-6269-4859-AD98-4E1D1FCE4FCA}" dt="2020-03-31T13:37:49.695" v="6486" actId="478"/>
        <pc:sldMkLst>
          <pc:docMk/>
          <pc:sldMk cId="1096152895" sldId="259"/>
        </pc:sldMkLst>
        <pc:spChg chg="mod">
          <ac:chgData name="Eugen Rožić" userId="d5fc8a2e-8ef8-4a69-bec5-89b728d76c4c" providerId="ADAL" clId="{3C7139AB-6269-4859-AD98-4E1D1FCE4FCA}" dt="2020-03-30T20:31:17.897" v="3084" actId="115"/>
          <ac:spMkLst>
            <pc:docMk/>
            <pc:sldMk cId="1096152895" sldId="259"/>
            <ac:spMk id="2" creationId="{51D0CF69-9812-407A-8B2C-61CDEA38AA3E}"/>
          </ac:spMkLst>
        </pc:spChg>
        <pc:spChg chg="del">
          <ac:chgData name="Eugen Rožić" userId="d5fc8a2e-8ef8-4a69-bec5-89b728d76c4c" providerId="ADAL" clId="{3C7139AB-6269-4859-AD98-4E1D1FCE4FCA}" dt="2020-03-30T20:01:27.766" v="2101" actId="931"/>
          <ac:spMkLst>
            <pc:docMk/>
            <pc:sldMk cId="1096152895" sldId="259"/>
            <ac:spMk id="3" creationId="{4931F395-6BAC-46F6-AE1E-3D31BB731501}"/>
          </ac:spMkLst>
        </pc:spChg>
        <pc:spChg chg="add del mod">
          <ac:chgData name="Eugen Rožić" userId="d5fc8a2e-8ef8-4a69-bec5-89b728d76c4c" providerId="ADAL" clId="{3C7139AB-6269-4859-AD98-4E1D1FCE4FCA}" dt="2020-03-30T21:58:41.871" v="6382" actId="1036"/>
          <ac:spMkLst>
            <pc:docMk/>
            <pc:sldMk cId="1096152895" sldId="259"/>
            <ac:spMk id="9" creationId="{9B4D9803-A2C2-4A0B-86BB-D1825B961757}"/>
          </ac:spMkLst>
        </pc:spChg>
        <pc:picChg chg="add del mod">
          <ac:chgData name="Eugen Rožić" userId="d5fc8a2e-8ef8-4a69-bec5-89b728d76c4c" providerId="ADAL" clId="{3C7139AB-6269-4859-AD98-4E1D1FCE4FCA}" dt="2020-03-31T12:07:29.090" v="6458"/>
          <ac:picMkLst>
            <pc:docMk/>
            <pc:sldMk cId="1096152895" sldId="259"/>
            <ac:picMk id="4" creationId="{6F40B686-46B9-438F-AECA-9625BDC41D21}"/>
          </ac:picMkLst>
        </pc:picChg>
        <pc:picChg chg="add del mod">
          <ac:chgData name="Eugen Rožić" userId="d5fc8a2e-8ef8-4a69-bec5-89b728d76c4c" providerId="ADAL" clId="{3C7139AB-6269-4859-AD98-4E1D1FCE4FCA}" dt="2020-03-30T20:02:08.919" v="2110" actId="478"/>
          <ac:picMkLst>
            <pc:docMk/>
            <pc:sldMk cId="1096152895" sldId="259"/>
            <ac:picMk id="5" creationId="{CE583DB1-69B1-4F88-9882-EF16DC43ED05}"/>
          </ac:picMkLst>
        </pc:picChg>
        <pc:picChg chg="add del mod">
          <ac:chgData name="Eugen Rožić" userId="d5fc8a2e-8ef8-4a69-bec5-89b728d76c4c" providerId="ADAL" clId="{3C7139AB-6269-4859-AD98-4E1D1FCE4FCA}" dt="2020-03-31T13:37:49.695" v="6486" actId="478"/>
          <ac:picMkLst>
            <pc:docMk/>
            <pc:sldMk cId="1096152895" sldId="259"/>
            <ac:picMk id="6" creationId="{93D2158B-A9C0-4811-A8E7-855C0B492908}"/>
          </ac:picMkLst>
        </pc:picChg>
        <pc:picChg chg="add del mod">
          <ac:chgData name="Eugen Rožić" userId="d5fc8a2e-8ef8-4a69-bec5-89b728d76c4c" providerId="ADAL" clId="{3C7139AB-6269-4859-AD98-4E1D1FCE4FCA}" dt="2020-03-30T20:02:06.800" v="2109" actId="478"/>
          <ac:picMkLst>
            <pc:docMk/>
            <pc:sldMk cId="1096152895" sldId="259"/>
            <ac:picMk id="7" creationId="{FB82E01E-4BD6-4CB8-A3EE-55C1B8489122}"/>
          </ac:picMkLst>
        </pc:picChg>
        <pc:picChg chg="add del mod">
          <ac:chgData name="Eugen Rožić" userId="d5fc8a2e-8ef8-4a69-bec5-89b728d76c4c" providerId="ADAL" clId="{3C7139AB-6269-4859-AD98-4E1D1FCE4FCA}" dt="2020-03-30T20:14:36.360" v="2234" actId="931"/>
          <ac:picMkLst>
            <pc:docMk/>
            <pc:sldMk cId="1096152895" sldId="259"/>
            <ac:picMk id="11" creationId="{AA7BFCC6-74F6-4B77-9678-9871DFFEBA01}"/>
          </ac:picMkLst>
        </pc:picChg>
        <pc:picChg chg="add mod">
          <ac:chgData name="Eugen Rožić" userId="d5fc8a2e-8ef8-4a69-bec5-89b728d76c4c" providerId="ADAL" clId="{3C7139AB-6269-4859-AD98-4E1D1FCE4FCA}" dt="2020-03-30T21:53:22.113" v="6349" actId="1036"/>
          <ac:picMkLst>
            <pc:docMk/>
            <pc:sldMk cId="1096152895" sldId="259"/>
            <ac:picMk id="12" creationId="{A8E7FFE8-01C9-4AE3-95D6-425035B30982}"/>
          </ac:picMkLst>
        </pc:picChg>
        <pc:picChg chg="add mod">
          <ac:chgData name="Eugen Rožić" userId="d5fc8a2e-8ef8-4a69-bec5-89b728d76c4c" providerId="ADAL" clId="{3C7139AB-6269-4859-AD98-4E1D1FCE4FCA}" dt="2020-03-30T21:53:43.226" v="6353" actId="1076"/>
          <ac:picMkLst>
            <pc:docMk/>
            <pc:sldMk cId="1096152895" sldId="259"/>
            <ac:picMk id="14" creationId="{386A684D-3942-4BBA-AB2B-93AB3EB9A923}"/>
          </ac:picMkLst>
        </pc:picChg>
        <pc:inkChg chg="add del">
          <ac:chgData name="Eugen Rožić" userId="d5fc8a2e-8ef8-4a69-bec5-89b728d76c4c" providerId="ADAL" clId="{3C7139AB-6269-4859-AD98-4E1D1FCE4FCA}" dt="2020-03-31T12:07:29.090" v="6458"/>
          <ac:inkMkLst>
            <pc:docMk/>
            <pc:sldMk cId="1096152895" sldId="259"/>
            <ac:inkMk id="3" creationId="{8C6D639D-D78A-467C-943B-A540F43F0A18}"/>
          </ac:inkMkLst>
        </pc:inkChg>
        <pc:inkChg chg="add del">
          <ac:chgData name="Eugen Rožić" userId="d5fc8a2e-8ef8-4a69-bec5-89b728d76c4c" providerId="ADAL" clId="{3C7139AB-6269-4859-AD98-4E1D1FCE4FCA}" dt="2020-03-31T13:37:48.308" v="6485" actId="478"/>
          <ac:inkMkLst>
            <pc:docMk/>
            <pc:sldMk cId="1096152895" sldId="259"/>
            <ac:inkMk id="5" creationId="{FAA2090A-2F32-4112-81AC-FD36D40369F8}"/>
          </ac:inkMkLst>
        </pc:inkChg>
      </pc:sldChg>
      <pc:sldChg chg="addSp delSp modSp add modTransition delAnim modAnim">
        <pc:chgData name="Eugen Rožić" userId="d5fc8a2e-8ef8-4a69-bec5-89b728d76c4c" providerId="ADAL" clId="{3C7139AB-6269-4859-AD98-4E1D1FCE4FCA}" dt="2020-03-31T13:38:03.966" v="6490" actId="478"/>
        <pc:sldMkLst>
          <pc:docMk/>
          <pc:sldMk cId="3079856808" sldId="260"/>
        </pc:sldMkLst>
        <pc:spChg chg="mod">
          <ac:chgData name="Eugen Rožić" userId="d5fc8a2e-8ef8-4a69-bec5-89b728d76c4c" providerId="ADAL" clId="{3C7139AB-6269-4859-AD98-4E1D1FCE4FCA}" dt="2020-03-30T21:16:47.849" v="5302" actId="20577"/>
          <ac:spMkLst>
            <pc:docMk/>
            <pc:sldMk cId="3079856808" sldId="260"/>
            <ac:spMk id="2" creationId="{AF2C65B7-D366-4177-ADB7-E63EB88F1F02}"/>
          </ac:spMkLst>
        </pc:spChg>
        <pc:spChg chg="mod">
          <ac:chgData name="Eugen Rožić" userId="d5fc8a2e-8ef8-4a69-bec5-89b728d76c4c" providerId="ADAL" clId="{3C7139AB-6269-4859-AD98-4E1D1FCE4FCA}" dt="2020-03-30T22:13:20.714" v="6449" actId="20577"/>
          <ac:spMkLst>
            <pc:docMk/>
            <pc:sldMk cId="3079856808" sldId="260"/>
            <ac:spMk id="3" creationId="{43D2DAAA-A122-4F82-A27A-F36B35641555}"/>
          </ac:spMkLst>
        </pc:spChg>
        <pc:picChg chg="add mod">
          <ac:chgData name="Eugen Rožić" userId="d5fc8a2e-8ef8-4a69-bec5-89b728d76c4c" providerId="ADAL" clId="{3C7139AB-6269-4859-AD98-4E1D1FCE4FCA}" dt="2020-03-30T21:05:21.843" v="4518" actId="1076"/>
          <ac:picMkLst>
            <pc:docMk/>
            <pc:sldMk cId="3079856808" sldId="260"/>
            <ac:picMk id="5" creationId="{5E1AA01F-B691-4B77-996D-63801B733BCB}"/>
          </ac:picMkLst>
        </pc:picChg>
        <pc:picChg chg="add del mod">
          <ac:chgData name="Eugen Rožić" userId="d5fc8a2e-8ef8-4a69-bec5-89b728d76c4c" providerId="ADAL" clId="{3C7139AB-6269-4859-AD98-4E1D1FCE4FCA}" dt="2020-03-31T12:07:29.090" v="6458"/>
          <ac:picMkLst>
            <pc:docMk/>
            <pc:sldMk cId="3079856808" sldId="260"/>
            <ac:picMk id="6" creationId="{E65F73CD-09C8-4038-B08D-031567F1F55B}"/>
          </ac:picMkLst>
        </pc:picChg>
        <pc:picChg chg="add del mod">
          <ac:chgData name="Eugen Rožić" userId="d5fc8a2e-8ef8-4a69-bec5-89b728d76c4c" providerId="ADAL" clId="{3C7139AB-6269-4859-AD98-4E1D1FCE4FCA}" dt="2020-03-31T13:38:03.966" v="6490" actId="478"/>
          <ac:picMkLst>
            <pc:docMk/>
            <pc:sldMk cId="3079856808" sldId="260"/>
            <ac:picMk id="8" creationId="{2615151B-864D-499C-A501-F81283F269E7}"/>
          </ac:picMkLst>
        </pc:picChg>
        <pc:inkChg chg="add del">
          <ac:chgData name="Eugen Rožić" userId="d5fc8a2e-8ef8-4a69-bec5-89b728d76c4c" providerId="ADAL" clId="{3C7139AB-6269-4859-AD98-4E1D1FCE4FCA}" dt="2020-03-31T12:07:29.090" v="6458"/>
          <ac:inkMkLst>
            <pc:docMk/>
            <pc:sldMk cId="3079856808" sldId="260"/>
            <ac:inkMk id="4" creationId="{6F9E615E-2B75-49E9-84C8-F11113F743E7}"/>
          </ac:inkMkLst>
        </pc:inkChg>
        <pc:inkChg chg="add del">
          <ac:chgData name="Eugen Rožić" userId="d5fc8a2e-8ef8-4a69-bec5-89b728d76c4c" providerId="ADAL" clId="{3C7139AB-6269-4859-AD98-4E1D1FCE4FCA}" dt="2020-03-31T13:38:01.911" v="6489" actId="478"/>
          <ac:inkMkLst>
            <pc:docMk/>
            <pc:sldMk cId="3079856808" sldId="260"/>
            <ac:inkMk id="7" creationId="{898BBDBC-82FF-478B-98E4-4C5022DE21E7}"/>
          </ac:inkMkLst>
        </pc:inkChg>
      </pc:sldChg>
      <pc:sldChg chg="addSp delSp modSp add modTransition addAnim delAnim modAnim">
        <pc:chgData name="Eugen Rožić" userId="d5fc8a2e-8ef8-4a69-bec5-89b728d76c4c" providerId="ADAL" clId="{3C7139AB-6269-4859-AD98-4E1D1FCE4FCA}" dt="2020-03-31T13:37:55.298" v="6488" actId="478"/>
        <pc:sldMkLst>
          <pc:docMk/>
          <pc:sldMk cId="3139534896" sldId="261"/>
        </pc:sldMkLst>
        <pc:spChg chg="mod">
          <ac:chgData name="Eugen Rožić" userId="d5fc8a2e-8ef8-4a69-bec5-89b728d76c4c" providerId="ADAL" clId="{3C7139AB-6269-4859-AD98-4E1D1FCE4FCA}" dt="2020-03-30T20:32:30.835" v="3116" actId="20577"/>
          <ac:spMkLst>
            <pc:docMk/>
            <pc:sldMk cId="3139534896" sldId="261"/>
            <ac:spMk id="2" creationId="{51D0CF69-9812-407A-8B2C-61CDEA38AA3E}"/>
          </ac:spMkLst>
        </pc:spChg>
        <pc:spChg chg="mod">
          <ac:chgData name="Eugen Rožić" userId="d5fc8a2e-8ef8-4a69-bec5-89b728d76c4c" providerId="ADAL" clId="{3C7139AB-6269-4859-AD98-4E1D1FCE4FCA}" dt="2020-03-30T22:13:44.445" v="6454" actId="113"/>
          <ac:spMkLst>
            <pc:docMk/>
            <pc:sldMk cId="3139534896" sldId="261"/>
            <ac:spMk id="9" creationId="{9B4D9803-A2C2-4A0B-86BB-D1825B961757}"/>
          </ac:spMkLst>
        </pc:spChg>
        <pc:picChg chg="add mod">
          <ac:chgData name="Eugen Rožić" userId="d5fc8a2e-8ef8-4a69-bec5-89b728d76c4c" providerId="ADAL" clId="{3C7139AB-6269-4859-AD98-4E1D1FCE4FCA}" dt="2020-03-30T20:45:14.534" v="3681" actId="1076"/>
          <ac:picMkLst>
            <pc:docMk/>
            <pc:sldMk cId="3139534896" sldId="261"/>
            <ac:picMk id="4" creationId="{27F9ADAB-6102-4203-B9FC-4E0E6F04987F}"/>
          </ac:picMkLst>
        </pc:picChg>
        <pc:picChg chg="add del mod">
          <ac:chgData name="Eugen Rožić" userId="d5fc8a2e-8ef8-4a69-bec5-89b728d76c4c" providerId="ADAL" clId="{3C7139AB-6269-4859-AD98-4E1D1FCE4FCA}" dt="2020-03-31T12:07:29.090" v="6458"/>
          <ac:picMkLst>
            <pc:docMk/>
            <pc:sldMk cId="3139534896" sldId="261"/>
            <ac:picMk id="5" creationId="{63915159-6FAE-4FA5-A104-9B9A86431B88}"/>
          </ac:picMkLst>
        </pc:picChg>
        <pc:picChg chg="add del mod">
          <ac:chgData name="Eugen Rožić" userId="d5fc8a2e-8ef8-4a69-bec5-89b728d76c4c" providerId="ADAL" clId="{3C7139AB-6269-4859-AD98-4E1D1FCE4FCA}" dt="2020-03-31T13:37:55.298" v="6488" actId="478"/>
          <ac:picMkLst>
            <pc:docMk/>
            <pc:sldMk cId="3139534896" sldId="261"/>
            <ac:picMk id="7" creationId="{B384F7AE-5FC4-48FB-8BA6-246F9556574C}"/>
          </ac:picMkLst>
        </pc:picChg>
        <pc:picChg chg="mod">
          <ac:chgData name="Eugen Rožić" userId="d5fc8a2e-8ef8-4a69-bec5-89b728d76c4c" providerId="ADAL" clId="{3C7139AB-6269-4859-AD98-4E1D1FCE4FCA}" dt="2020-03-30T21:02:35.302" v="4278" actId="14100"/>
          <ac:picMkLst>
            <pc:docMk/>
            <pc:sldMk cId="3139534896" sldId="261"/>
            <ac:picMk id="12" creationId="{A8E7FFE8-01C9-4AE3-95D6-425035B30982}"/>
          </ac:picMkLst>
        </pc:picChg>
        <pc:inkChg chg="add del">
          <ac:chgData name="Eugen Rožić" userId="d5fc8a2e-8ef8-4a69-bec5-89b728d76c4c" providerId="ADAL" clId="{3C7139AB-6269-4859-AD98-4E1D1FCE4FCA}" dt="2020-03-31T12:07:29.090" v="6458"/>
          <ac:inkMkLst>
            <pc:docMk/>
            <pc:sldMk cId="3139534896" sldId="261"/>
            <ac:inkMk id="3" creationId="{EC208E79-7A47-490F-9F92-A811961342CC}"/>
          </ac:inkMkLst>
        </pc:inkChg>
        <pc:inkChg chg="add del">
          <ac:chgData name="Eugen Rožić" userId="d5fc8a2e-8ef8-4a69-bec5-89b728d76c4c" providerId="ADAL" clId="{3C7139AB-6269-4859-AD98-4E1D1FCE4FCA}" dt="2020-03-31T13:37:52.652" v="6487" actId="478"/>
          <ac:inkMkLst>
            <pc:docMk/>
            <pc:sldMk cId="3139534896" sldId="261"/>
            <ac:inkMk id="6" creationId="{22519FE6-0DF5-40F8-AC1E-0B2C4759EAA8}"/>
          </ac:inkMkLst>
        </pc:inkChg>
      </pc:sldChg>
      <pc:sldChg chg="addSp delSp modSp add modTransition delAnim modAnim">
        <pc:chgData name="Eugen Rožić" userId="d5fc8a2e-8ef8-4a69-bec5-89b728d76c4c" providerId="ADAL" clId="{3C7139AB-6269-4859-AD98-4E1D1FCE4FCA}" dt="2020-03-31T13:38:08.631" v="6492" actId="478"/>
        <pc:sldMkLst>
          <pc:docMk/>
          <pc:sldMk cId="4214280032" sldId="262"/>
        </pc:sldMkLst>
        <pc:spChg chg="mod">
          <ac:chgData name="Eugen Rožić" userId="d5fc8a2e-8ef8-4a69-bec5-89b728d76c4c" providerId="ADAL" clId="{3C7139AB-6269-4859-AD98-4E1D1FCE4FCA}" dt="2020-03-30T22:12:58.061" v="6444" actId="20577"/>
          <ac:spMkLst>
            <pc:docMk/>
            <pc:sldMk cId="4214280032" sldId="262"/>
            <ac:spMk id="2" creationId="{39674FDD-A7F2-4E0F-91CE-A38A2B4649D6}"/>
          </ac:spMkLst>
        </pc:spChg>
        <pc:spChg chg="mod">
          <ac:chgData name="Eugen Rožić" userId="d5fc8a2e-8ef8-4a69-bec5-89b728d76c4c" providerId="ADAL" clId="{3C7139AB-6269-4859-AD98-4E1D1FCE4FCA}" dt="2020-03-30T22:12:16.501" v="6441" actId="20577"/>
          <ac:spMkLst>
            <pc:docMk/>
            <pc:sldMk cId="4214280032" sldId="262"/>
            <ac:spMk id="3" creationId="{831BED9E-2B6F-4E52-B36C-1B44045B62ED}"/>
          </ac:spMkLst>
        </pc:spChg>
        <pc:picChg chg="add mod">
          <ac:chgData name="Eugen Rožić" userId="d5fc8a2e-8ef8-4a69-bec5-89b728d76c4c" providerId="ADAL" clId="{3C7139AB-6269-4859-AD98-4E1D1FCE4FCA}" dt="2020-03-30T21:30:39.351" v="5401" actId="14100"/>
          <ac:picMkLst>
            <pc:docMk/>
            <pc:sldMk cId="4214280032" sldId="262"/>
            <ac:picMk id="5" creationId="{AEA2C8F8-1FBE-43D1-AA56-771E6363724C}"/>
          </ac:picMkLst>
        </pc:picChg>
        <pc:picChg chg="add del mod">
          <ac:chgData name="Eugen Rožić" userId="d5fc8a2e-8ef8-4a69-bec5-89b728d76c4c" providerId="ADAL" clId="{3C7139AB-6269-4859-AD98-4E1D1FCE4FCA}" dt="2020-03-31T12:07:29.090" v="6458"/>
          <ac:picMkLst>
            <pc:docMk/>
            <pc:sldMk cId="4214280032" sldId="262"/>
            <ac:picMk id="6" creationId="{46E7252A-2EE2-4EB2-B162-8C5AF0AE82AB}"/>
          </ac:picMkLst>
        </pc:picChg>
        <pc:picChg chg="add mod">
          <ac:chgData name="Eugen Rožić" userId="d5fc8a2e-8ef8-4a69-bec5-89b728d76c4c" providerId="ADAL" clId="{3C7139AB-6269-4859-AD98-4E1D1FCE4FCA}" dt="2020-03-30T21:46:17.153" v="6230" actId="1076"/>
          <ac:picMkLst>
            <pc:docMk/>
            <pc:sldMk cId="4214280032" sldId="262"/>
            <ac:picMk id="7" creationId="{7560E792-A516-4EA2-9B6F-90FB43BC6A9C}"/>
          </ac:picMkLst>
        </pc:picChg>
        <pc:picChg chg="add del mod">
          <ac:chgData name="Eugen Rožić" userId="d5fc8a2e-8ef8-4a69-bec5-89b728d76c4c" providerId="ADAL" clId="{3C7139AB-6269-4859-AD98-4E1D1FCE4FCA}" dt="2020-03-31T13:38:08.631" v="6492" actId="478"/>
          <ac:picMkLst>
            <pc:docMk/>
            <pc:sldMk cId="4214280032" sldId="262"/>
            <ac:picMk id="9" creationId="{7A544CDC-7476-4C82-9E94-FE7B3E8EAB12}"/>
          </ac:picMkLst>
        </pc:picChg>
        <pc:inkChg chg="add del">
          <ac:chgData name="Eugen Rožić" userId="d5fc8a2e-8ef8-4a69-bec5-89b728d76c4c" providerId="ADAL" clId="{3C7139AB-6269-4859-AD98-4E1D1FCE4FCA}" dt="2020-03-31T12:07:29.090" v="6458"/>
          <ac:inkMkLst>
            <pc:docMk/>
            <pc:sldMk cId="4214280032" sldId="262"/>
            <ac:inkMk id="4" creationId="{C5C01DDF-0CB4-4928-AE66-839F969BB63C}"/>
          </ac:inkMkLst>
        </pc:inkChg>
        <pc:inkChg chg="add del">
          <ac:chgData name="Eugen Rožić" userId="d5fc8a2e-8ef8-4a69-bec5-89b728d76c4c" providerId="ADAL" clId="{3C7139AB-6269-4859-AD98-4E1D1FCE4FCA}" dt="2020-03-31T13:38:07.020" v="6491" actId="478"/>
          <ac:inkMkLst>
            <pc:docMk/>
            <pc:sldMk cId="4214280032" sldId="262"/>
            <ac:inkMk id="8" creationId="{A0075A04-5951-4F32-818B-033AC71B75F5}"/>
          </ac:inkMkLst>
        </pc:inkChg>
      </pc:sldChg>
      <pc:sldMasterChg chg="modSldLayout">
        <pc:chgData name="Eugen Rožić" userId="d5fc8a2e-8ef8-4a69-bec5-89b728d76c4c" providerId="ADAL" clId="{3C7139AB-6269-4859-AD98-4E1D1FCE4FCA}" dt="2020-03-30T19:30:11.517" v="364" actId="14100"/>
        <pc:sldMasterMkLst>
          <pc:docMk/>
          <pc:sldMasterMk cId="1574166989" sldId="2147483648"/>
        </pc:sldMasterMkLst>
        <pc:sldLayoutChg chg="modSp">
          <pc:chgData name="Eugen Rožić" userId="d5fc8a2e-8ef8-4a69-bec5-89b728d76c4c" providerId="ADAL" clId="{3C7139AB-6269-4859-AD98-4E1D1FCE4FCA}" dt="2020-03-30T19:30:11.517" v="364" actId="14100"/>
          <pc:sldLayoutMkLst>
            <pc:docMk/>
            <pc:sldMasterMk cId="1574166989" sldId="2147483648"/>
            <pc:sldLayoutMk cId="839921160" sldId="2147483650"/>
          </pc:sldLayoutMkLst>
          <pc:spChg chg="mod">
            <ac:chgData name="Eugen Rožić" userId="d5fc8a2e-8ef8-4a69-bec5-89b728d76c4c" providerId="ADAL" clId="{3C7139AB-6269-4859-AD98-4E1D1FCE4FCA}" dt="2020-03-30T19:28:45.912" v="356" actId="1035"/>
            <ac:spMkLst>
              <pc:docMk/>
              <pc:sldMasterMk cId="1574166989" sldId="2147483648"/>
              <pc:sldLayoutMk cId="839921160" sldId="2147483650"/>
              <ac:spMk id="2" creationId="{A61AB2FF-0471-4154-8927-7F9BA0FD5A76}"/>
            </ac:spMkLst>
          </pc:spChg>
          <pc:spChg chg="mod">
            <ac:chgData name="Eugen Rožić" userId="d5fc8a2e-8ef8-4a69-bec5-89b728d76c4c" providerId="ADAL" clId="{3C7139AB-6269-4859-AD98-4E1D1FCE4FCA}" dt="2020-03-30T19:30:11.517" v="364" actId="14100"/>
            <ac:spMkLst>
              <pc:docMk/>
              <pc:sldMasterMk cId="1574166989" sldId="2147483648"/>
              <pc:sldLayoutMk cId="839921160" sldId="2147483650"/>
              <ac:spMk id="3" creationId="{6CC94EE7-4DBA-457C-9338-E7AEF79465F1}"/>
            </ac:spMkLst>
          </pc:spChg>
        </pc:sldLayoutChg>
      </pc:sldMasterChg>
    </pc:docChg>
  </pc:docChgLst>
</pc:chgInfo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600" units="cm"/>
          <inkml:channel name="Y" type="integer" min="-1024" max="900" units="cm"/>
          <inkml:channel name="T" type="integer" max="2.14748E9" units="dev"/>
        </inkml:traceFormat>
        <inkml:channelProperties>
          <inkml:channelProperty channel="X" name="resolution" value="51.77993" units="1/cm"/>
          <inkml:channelProperty channel="Y" name="resolution" value="110.57471" units="1/cm"/>
          <inkml:channelProperty channel="T" name="resolution" value="1" units="1/dev"/>
        </inkml:channelProperties>
      </inkml:inkSource>
      <inkml:timestamp xml:id="ts0" timeString="2020-06-01T08:38:36.92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5" units="cm"/>
      <inkml:brushProperty name="height" value="0.055" units="cm"/>
    </inkml:brush>
  </inkml:definitions>
  <iact:action type="add" startTime="5281">
    <iact:property name="dataType"/>
    <iact:actionData xml:id="d0">
      <inkml:trace xmlns:inkml="http://www.w3.org/2003/InkML" xml:id="stk0" contextRef="#ctx0" brushRef="#br0">20869 673 0,'0'0'3,"-28"-28"4,0 0-1,-28 0 5,0 28-10,-28-28 15,56 0-12,-28 0 0,28 0 5,0 28-2,-28 0 2,28-28 7,0 28-11,-28-28 6,0 0-6,0 28 7,-28-29-8,0 29 5,28 0-2,-28-28 6,28 28-9,-56-28 10,28 28-13,28-28 10,-28 0-6,28 28 1,0-28 5,-28 0-5,28 28 4,0 0-5,0 0 6,-28-28-7,28 28 8,-28 0-9,0 0 11,0 0-12,-1 0 12,1 0-12,-28 28 10,0-28-7,56 28 2,-56-28 1,28 28-2,28-28 4,-28 0-4,28 28 5,-28-28-6,0 28 7,28 0-7,-28 0 6,28-28-7,-28 0 9,0 0-12,28 29 7,-56-1 0,0-28 0,28 28 1,-28-28-2,56 0 2,-56 0-2,0 0 4,28 0-6,-28 28 5,27-28-6,-27 0 9,0 0-9,28 0 8,-28 28-8,28-28 4,-28 28-1,28-28 5,0 28-8,-28-28 2,0 28 3,28 0-2,0 0 4,-28 0-5,28-28 5,0 0-7,28 28 6,-28 0-4,0 0 3,28 0-2,-28-28 4,0 28-8,28 0 13,28-28-8,-28 0 1,0 28-2,28 0 2,-56-28-2,27 28 3,1 0-5,-28 0 7,56-28-9,-56 28 10,0 0-8,56 0 7,-56 0-10,28 0 12,28-28-12,-56 28 4,56 0 2,-56 0 2,28 0-1,0 0-4,0 0 4,-28-28-2,56 28 4,-28 0-6,28 0 7,0 0 4,0 28-13,0 28 13,0-28-4,0 28-9,0 0 5,0-56 1,0 56-2,28-28 0,-28-28 0,0 56 5,0-28-8,0 28 9,28-28-10,0 29 10,-28-1-10,28-28 10,0 28-8,0-28-1,0 28 4,0-28 0,0 56 1,0-28-2,0-28 4,0 0-6,0 0 6,0 28-6,0-28 6,0 28-5,0 0 4,0-28-7,0 56 11,0-28-12,0 0 12,0 28-12,28-28 6,0 28 0,-28 0 0,0-27 1,28-1-2,0 0 1,0 0-2,0 0 3,0-28-1,-28 0 3,0 28-7,28-28 9,0 28-10,-28-56 3,28 56 2,0 0 0,-28-28 0,0 28 0,0-28 1,0 28-2,0-28 2,0 28-2,0 0 4,28-28-4,-28 28 2,28-28-6,0 0 7,-28-28-4,0 0 8,0 56-12,28-56 7,-28 57-2,0-1 5,0-28-8,0 28 2,0-28 3,-28 28-2,28 0 4,-28-28-4,28 28 3,-28-56-4,0 28 1,28 0 0,0-28 2,0 56-4,0-28 3,0 28 0,0-28 3,0 28-6,0 0 3,0-28 1,0 28-2,-28-28 2,0 28-2,28-28 0,-28 28 0,28 0 3,0-28-3,0 28 5,0-27-9,0-1 11,0 0-12,0 28 11,0 0-10,-28-28 3,28 28 3,0-28-2,0 28 2,0-28-2,0 28 3,28 0-4,0-28 4,0 28-4,0-28 7,0 0-12,0 0 8,-28 28-2,0-56 1,28 56 1,0-28-2,-28 28 1,0 0 0,28-28 0,-28 28 0,28-28 1,0 0-3,-28 0 2,28-28-1,-28 29 6,28-29-8,0 28 6,0 0-6,0-28 7,-28 28-10,0 0 7,28-28-3,0 28 1,0 0 4,0 0-6,0 0 7,-28-28-8,28 28 8,0 0-8,0-56 6,-28 28-6,28 0 10,0-28-12,0 56 7,-28-28-1,56-28-1,-56 28 1,56 0 3,0 0-4,-28-28 2,56 28-2,-56 0-3,56-28 8,0 28-6,-28 0 1,29 0 2,-1 0 2,-28-28-7,28 0 8,-28 28-9,28-28 3,28 28 2,-56-28 0,28 28 1,0 0 0,-56 0-2,56-28 1,-56 28 0,56 0-1,0-28 4,-28 0-6,28 0 6,-28 0-8,56 0 6,0 0 0,-56 0 2,56 0-8,-28 0 9,0 0-7,0 0 2,-28 0 1,28 28-2,28 0 5,-56 0-6,57 0 9,-1 0-12,-28-28 7,28 28-2,-56 0 6,28-28-10,0 28 11,-56-28-13,28 28 6,28 0 3,-28 0 0,28 0-5,28 0 2,-28 0 2,28-28-2,0 28 4,-28-28-8,28 28 10,-56-28-10,28 0 7,0 0-2,-28 0 0,-28 0-2,28 0 3,28 0-2,-28 0 1,56 0 0,0 28-2,-28 0 5,57-28-6,-1 0 7,-28 0-6,-28 0 3,28 0-3,-56 0 5,28 0-7,0-28 8,-28 28-9,28-28 4,0 0 2,-28 0-2,56 0 2,-28-28-2,-28 28 3,56-28-4,-28 28 3,28-28-2,-56 0 0,28 0 2,-28 0 3,0 0-8,0-28 7,0 0-8,-28 56 11,28-56-12,-28 0 7,28 56-2,0 0-1,-28-28 3,-28 28-2,28 0 2,29-28-2,-29 28 2,-28-28-2,28-28 3,0 84-4,0-56 8,-28 28-13,28 0 13,0-28-13,0 28 7,0-56 2,-28 28-4,28 0 2,0 0 0,0-29 1,0 57-2,0-56 2,0 28-4,0-28 5,-28 0-2,28 28 3,0-56-8,0 28 10,0 28-10,-28-28 11,28 0-12,0 28 12,-28-28-13,0 28 6,0-28 2,28-28-2,-28 56 2,0-28-2,0 28 5,0-28-8,0 28 6,0-28-6,0 0 6,0 28-4,0 0 8,0 27-12,0-27 12,0 0-12,0-28 6,0 28 0,0-28 0,0 0 1,0 28-4,0-28 5,0 28-2,0-28 0,0 56-2,0-56 4,0 0-4,0 0 4,-28 0-4,0-28 8,0 28-13,0-28 6,0 0 4,0 56-6,0-28 4,0 0-2,28 0 2,-28-29-2,28 1 2,-28 56-2,28-56 4,-28 0-8,0 28 11,0-56-12,0 28 7,0 0 1,0 0-4,0 28 2,28 0-1,0 28 1,0-28-2,0-28 4,0 56-4,0-28 4,0 28-4,-28-56 4,28 28-2,0 0 3,0-1-8,0 29 7,0 0-6,-28-28 4,0 0 0,28 0 4,0 0-6,-28 0 0,0-28 3,28 56-2,0-56 2,0 56-2,0-28 3,0 28-6,0-28 9,0 0-10,28 28 11,-28-28-12,0 28 12,0-28-12,28 0 12,-28 28-12,0-28 4,28 28 3,-28-28-2,0-1 3,0 29-4,0-28 4,0 28-4,0 0 3,0 28-2,0 0 3,0 0-2,0-28 1,0 28-6,0 0 5,0 0 0,0-28 0,28 0 1,-28 28-2,0-56 4,0 56-6,0 0 5,0 0-6,0 0 6,0 0-2,0 0 6,0 0-5,0 0-2,0 0 2,0 0-2,-28 0 8,0 0-8,0 0 9,28 0-5,-28 0-6,0 0 7,28 0-7,-29 0 7,1 0-9,28 0 5,-28 28 0,28-28-1,-28 0 0,0 0 9,28 0-8,-28 28 0,0 0 0,28-28 2,-28 0-6,28 0 8,-28 28-8,28-28 10,-28 0-10,0 28 8,28-28-10,-28 28 23</inkml:trace>
    </iact:actionData>
  </iact:action>
  <iact:action type="add" startTime="18254">
    <iact:property name="dataType"/>
    <iact:actionData xml:id="d1">
      <inkml:trace xmlns:inkml="http://www.w3.org/2003/InkML" xml:id="stk1" contextRef="#ctx0" brushRef="#br0">22830 12887 0,'-28'0'46,"0"-28"1,28 0-38,-28 0 6,28 0-9,0 0 10,0 0-6,0 0-4,0 0 7,0 0 2,0 0-13,0 0 12,0-28-1,0 28 0,0 0-4,28 28-1,-28-28 0,0 0 0,0 0 2,0 0-7,0 0 10,28 0-8,-28 0 6,28 0-7,-28 0 5,0 0-2,0 0 8,28 0-8,-28 0 1,0-28-1,0 28 9,28 0-6</inkml:trace>
    </iact:actionData>
  </iact:action>
  <iact:action type="add" startTime="18661">
    <iact:property name="dataType"/>
    <iact:actionData xml:id="d2">
      <inkml:trace xmlns:inkml="http://www.w3.org/2003/InkML" xml:id="stk2" contextRef="#ctx0" brushRef="#br0">22914 11935 0,'0'0'3,"0"-56"7,28 56 4,-28-85-13,28 85 13,-28-28-12,0-28 9,28 28 2,0 0-4,-28 0 7,28 0-10,0 28 2,-28-28 0,28 0 4,0 28-8,0-28 12,0 0-3,0 28-10,-28-56 10,28 28-4,0 28-1,-28-28 0,28 0 2,0 28-4,29-28 4,-29 0-5,-28 0 7,28 28-9,0-28 10,0 0-11,0 28 13,0 0-14,0-28 7,0 0 1,0 28 2,28-28-5,28 28 3,-28 0-3,0 0 0,0-28 4,28 28-4,0-28 3,-28 28-2,28-28 5,-28 28-8,28-28 8,0 28-9,-28 0 3,28 0 5,-28 0-6,56 0 5,28 0-3,-56 0 3,28 0-5,-28 0 6,0 0-6,-28 0 6,28 0-8,-28 0 10,-28 0-10,56 0 11,-56 0-11,29 0 11,-29 0-13,56 0 14,-56 0-14,0 0 14,0 0-7,0 0 19,0 0-22,0-28 10,0 28-3,28 0 5,28-28-14,-28 28 3,28 0 3,-28 0-2,28 0 1,-28 0 0,28 0 1,0 0-2,0 0 2,0 0-4,0 0 8,0 0-10,0 0 10,-28 0-10,28 0 7,-56 0-2,28-28 4,-28 28-10,0-28 11,28 28-10,0-28 3,0 28 3,28 0-1,28 0 0,56-28-1,-27 28 4,-29-28-6,28 28 7,-56 0-8,28 0 6,0 0-6,-56 0 4,28 0 0,-56 0 0,56 0 0,-28 0 0,56 0 0,0 0 0,0 28 1,0-28-2,0 0 2,0 0-3,-28 0 6,28 28-9,-56-28 10,196 28 4,-140 0-15,85 0 8,-29 0-2,28 28-1,0-28 0,0 0-1,-112-28 4,0 28-4,-28 0 4,0-28-4,-28 28 4,-28 0-4,28-28 8,28 56 0,-56-28-12,28-28 12,0 56-12,0-28 6,0 56 2,-28 0 0,28-28-5,0 28 0,0 0 8,0-56-10,0 57 11,0-1-12,-28-56 8,28 56-4,0 0 7,0-28-10,-28 28 10,28-28-11,0 28 5,-28 0 3,28-28-4,0 28 3,-28 0-2,28 28 3,0 0-3,0-28 2,0 0-1,0 0 1,28 112 8,-28-140-15,0 28 8,0-28-4,0 28 8,0 1-10,-28-29 2,28 28 2,0 0-2,0-28 4,0 28-4,0-28 6,0 28-8,-28-56 8,0 0-8,28 56 7,0-28-6,-28 0 8,28 28-12,1-28 7,-1 28 2,0 0 5,0-28-15,-28 28 7,28-28 3,0 0-4,28 28 4,-28 0-4,0-28 4,28 168 6,-28-168-12,0 29 8,-28-1-6,28-28 1,0 28 3,28 0 2,-28-28-11,0 0 5,0 28 5,-28-56-6,0 56 9,84 84-1,-84-84-6,0-28 3,28 28-6,-28-28 9,0 28-12,28 0 13,-28-28-10,0 28 2,0-28 4,0 28-4,0-28 4,28 28-4,-28 0 3,0-28-2,28 29 5,-28 55 1,0-112-8,28 56 5,-28-28-4,0 0 4,0-28-2,0 28 4,0-28-10,0 0 6,0 0 0,0 0-1,0 0 5,0 0-9</inkml:trace>
    </iact:actionData>
  </iact:action>
  <iact:action type="add" startTime="21655">
    <iact:property name="dataType"/>
    <iact:actionData xml:id="d3">
      <inkml:trace xmlns:inkml="http://www.w3.org/2003/InkML" xml:id="stk3" contextRef="#ctx0" brushRef="#br0">22718 12831 0,'0'56'47,"28"-28"-40,0 28 3,-28-28-6,28 0 10,-28 28-10,28-28 3,-28 0 2,28 28-3,-28 0 14,28 0-8,-28-28-3,28-28-3,-28 56 4,0-28 6,0 0-11,28 0 8,-28 0 2,28 0-10,-28 0 10,28 0-9,-28 0 6,0 0-7,28-28 4,0 28-3,-28 0 3,0 1-2,56 27 20,-56-28-10,28 28-15,-28-28 14,0 0-3,0 0-10,0 0 5,0 0 6,0 0-3,28 0-6,-28 28 11,0-28 0,0 0-3,0 0-3,0 28-1,0-28 6,0 0-8,0 28 10,0-28-1,0 0-7,0 28 7,0-28-12,0 0 12,-28 0-2,28 28 2,0 0 1,0-28-16,0 0 15,-28 28-9,0 0 3,28 0-4,-56 28 20,56-28-21,0-28 8,0 56-3,0-28-3,0-28 1,0 0 2,0 28 8,0 0-2,28 0-2,-28 0 2,0-28 2,0 28-6,0-28 8,0 1-19,0-1 18,0 0-15,0 28 12,0 0 11,-28-28-22,-28 28 18,28-28-14,0 0 5,0 0 2,28 0-15,-28 28 12,0-28-10,0 28 5,0-28 1,28 84 7,0-28 2,-28 28-3,28-56-12,-28-56 8,28 28-6,-28 28 3,28 28 6,0-28 3,0 0-2,0 84 13,0-84-12,0 0-14,0-28 13,0 0-14,28 28 12,0-28-2,-28 0 2,0 0 2,0 28 2,0 0-2,0 28 1,56-28-1,-56-27-11,28-1 8,0 0-9,-28 28 3,0-28 4,28-28-4,0 56 4,0-56-4,-28 28 6,28 28 6,0-28-4,28 56-2,-56-56-6,0 0 10,0 0-7,28 0 2,-28 0-9,28 0 10,-28 0 4,28 28-1,0 0 13,-28-28-12,28-28-1,-28 28-4,0 0-3,0 28 31,28-56-35,0 28 10,-28 56 2,0-28 0,0-28-10,0 0 6,28 0-4,-28 0 7,0 0 12</inkml:trace>
    </iact:actionData>
  </iact:action>
  <iact:action type="add" startTime="26960">
    <iact:property name="dataType"/>
    <iact:actionData xml:id="d4">
      <inkml:trace xmlns:inkml="http://www.w3.org/2003/InkML" xml:id="stk4" contextRef="#ctx0" brushRef="#br0">15855 5715 0,'0'0'2,"0"-28"3,-28 28 1,0-28 12,0 0-10,0 28-2,0 0 3,0 0-2,-28-28 2,0 0-1,28 28 5,-28 0-10,28 0 2,0 0 7,0 0-8,-28 0 7,28 0-6,0 0 13,0 28-11,28 0 0,-28-28 0,0 56 1,28-28-1,-28 0 1,-28 28 0,28-56 0,0 84 6,-28-56-11,28-28 4,0 56 4,-28-28-8,0 0 10,56 0-10,-28 0 7,0 1-3,28-1 5,-28 0-7,0 0 3,0 28 0,28 0 0,-28-28-3,28 28 2,-28-28 4,0 28-6,0-28 4,0 0 9,28 0-13,-28 0 9,28 0 0,-28 0-12,0 0 14,28 0-8,0 28 8,0-28 3,-28 0-13,28 0 10,0 0-9,0 0 3,0 0 4,0 0-8,0 0 10,0 0-6,0 0 2,0 0-3,0 0 0,0 0-1,0 0 0,28 28 7,0 0 0,-28-28-8,28-28 0,-28 28 7,0 0-12,28-28 12,-28 28-12,0 0 6,28-28 0,-28 28 4,0 0-6,28 0 9,0-28-9,-28 28 5,0 0 3,28 0-8,0 0 7,0 0 4,0 0-16,-28 0 10,28 28-7,0-56 7,0 28-5,-28 0 1,28-28 2,0 28-1,-28 0 1,28-28-3,0 28 8,-28 0-4,28-28-4,0 28 4,0 0 10,0-28-18,0 0 14,0 28-8,0-28-1,28 0 0,-28 0 3,28 0-4,-28 0 6,56 0-8,-28 0 5,0 0-2,28 0 3,-56 0-4,28-28 5,0 28-8,0 0 8,-28 0-6,0 0 3,28 0 1,-28-28 7,0 28-9,0-28 0,0 28 1,0-28 4,-28 0-9,28 28 7,0-28-2,-28 0 4,28 28-1,-28-28-4,28 0-1,-28 0 10,28 0-7,0 0-2,-28 0 3,0 0-4,28 28 6,0-28-8,-28 0 5,0 0 5,0 0-7,28 0 12,-28 0-14,0 0 3,28 0 9,-28 0-9,28-28 0,-28 0-3,0 28 6,0-56-6,0 28 4,28-28-2,-28 28 7,29-28-12,-29 0 8,28 28-2,-28-28-1,28 0-1,-28 28 1,0-28 2,0 28-2,0-28 4,0 28-5,0-28 5,0 55-7,0-55 5,0 56-2,-28 0 2,28 0-4,0 0 5,-28 0-4,-1 0 2,29 0 8,-28 0-8,0 0 3,0 28 10,0-28-15,0 0 6,0 0 2,0 0-8,0 28 3,0-28-2,28 0 3,-28 28-4,0 0 0,0 0 4,0-28-4,0 28 3,0 0-2,0 0 2,0 0 7,0 0-10,0 0 9,0 0-5,0 0-4,0 0 24,28-28-12</inkml:trace>
    </iact:actionData>
  </iact:action>
  <iact:action type="add" startTime="29479">
    <iact:property name="dataType"/>
    <iact:actionData xml:id="d5">
      <inkml:trace xmlns:inkml="http://www.w3.org/2003/InkML" xml:id="stk5" contextRef="#ctx0" brushRef="#br0">18124 3082 0,'0'0'3,"-28"0"24,0 0 1,0 0-13,0 0-9,0 0 7,0 0-3,0 0 9,0 0-15,0 0 11,0 28 2,0 0-2,0 0-9,0-28 6,28 28-8,0 28 9,-28-56-10,0 56 6,28 0 8,-28 0-10,0-56-2,28 28 5,-28 0-4,28 0 10,0 0-7,0 0 8,0 0-10,0 0 6,0 0 1,-28 0-12,28 0 12,0 0-11,0 0 5,0 0-1,0 0 1,0 0 0,0 0-2,0 28 4,0-28-4,0 0 10,0 0-4,28-28-8,0 28 9,-28 0-10,28 0 13,-28 0-6,28-28-6,-28 28 4,0 0 0,28-28 0,0 0 1,-28 29-2,0-1 2,28-28-1,0 28 0,-28 0-3,28 0 5,0 0 9,0 0-15,0-28 12,0 28-8,0 0 16,0-28-19,-28 28 6,0 0-6,28-28 4,0 28-2,-28 0 2,56-28-2,-28 28 6,0 0 2,0-28-13,0 0 14,28 28-5,-28-28 2,0 28-4,28-28 8,-28 28-13,0-28 5,28 28 0,-28-28 2,0 0-6,0 0 6,28 0-8,-28 0 13,0 0-8,1 0 6,-1 0-4,0 0-4,28 0 3,0 0-2,-28 0 4,0 0-6,0 0 11,0 0-8,0 0 7,0 0-8,0 0 9,0 0-8,28 0 8,-28 0-6,28-28 4,-28 28 2,0-28-10,0 28 12,0-28-6,0 0-10,0 0 12,0 0-6,0 0 8,0-28-5,0 28 4,0 0-9,-28 0 3,28-28-2,0 56 5,-28-56-10,28 28 12,-28 0-12,28-29 7,0 57-2,-28-28 6,0 0-10,0 0 13,0 0-8,28 0 7,-28 0-7,0 0 17,0 0-14,-28 0-8,28 0 7,-28 0-6,28-28 12,0 28-8,-28-56 2,0 28-4,0 28 3,0-28 0,28 28-1,-28 0 9,0-28-14,0 28 14,0 0-4,0 0-11,28 0 13,-28 28-14,0-28 7,28 0 0,-28 28 3,0-28-4,28 0-2,-28 0 4,0 28-3,28-28 6,-28 28-7,0-28 4,0 0 7,0 0-12,0 28 4,28-28 0,-28 28 0,0-28 0,0 28 9,0-28-10,28 0 2,-28 28-2,0 0 3,0-28 4,0 28-8,0-28 4,-28 28-4,0 0 10,28 0 1,-1 0-12,1 0 5,0 0-2,0 0 1,0 0 6,0 0-9,0 0 11,0 0-8,0 0-3,0 0 6,-28 0-10,28 0 12,0 0-12,28 28 6,-28-28 0,0 0 0,28 28 2,-28-28-4,0 28 3,0-28 6,0 0-9,28 28 190</inkml:trace>
    </iact:actionData>
  </iact:action>
  <iact:action type="add" startTime="33840">
    <iact:property name="dataType"/>
    <iact:actionData xml:id="d6">
      <inkml:trace xmlns:inkml="http://www.w3.org/2003/InkML" xml:id="stk6" contextRef="#ctx0" brushRef="#br0">19133 1373 0,'0'0'1,"-28"0"14,28-28-7,-28 28 9,0 0-13,0-28 13,0 28-10,28-28 3,-28 28-4,0 0 4,0 0 6,0 0-10,0 0 5,0 0 2,0 0-6,0 28 8,0-28-6,-1 28 6,1 0-6,0 0 6,0 0-9,28 0 5,-28-28-6,0 28 5,28 0-3,-28-28 4,0 28-7,28 0 9,-28-28-10,0 28 3,0 0 2,0 0 8,0 0-8,28 0 24,0 0-21,0 0 8,0 0-3,0 0-6,0 0 5,28 0-8,0 0 16,-28 0-13,28-28-5,-28 28 7,28 0 1,0 0 11,0-28-18,-28 28 1,28-28 10,0 28-10,0-28 9,0 28-7,0-28 7,0 28-9,-28 0 7,29-28-5,-1 28-2,0 0 9,0 0 0,0 0 0,0 1-10,0-29 3,0 28 8,0-28-11,0 28 10,0-28-4,0 0 2,0 0-10,0 0 12,0 0-8,0 0 0,0 0 0,0 0 2,56 28-4,-56-28 3,28 28-4,0-28 7,0 0-8,28 0 8,-56 0-8,28 0 6,-28 0-3,28 0 2,28 0-2,-56-28 2,56 0-4,-56 28 5,28 0-2,-28-28-3,28 0 12,-28 28-7,-28-29-3,28 1 0,0 28 2,-28-28 1,28 0-8,0 0 8,0 0 12,-28 0-14,28 28 1,-28-28 6,0 0-9,0 0 22,0 0-24,0 0 12,0 0 0,0 0 10,0 0-22,0 0 20,0 0-15,-28 0-2,0 0 24,0 28-22,28-28-3,-28 28 8,0 0-12,28-28 12,-28 28-12,0-28 11,0 0-2,0 0-1,0 0 5,0 0-10,0 28 7,0-28 2,0 0 1,0 28 6,0 0 3,28-28-15,-28 28 16,0-28-13,0 28 20,0 0-22,0 0 12,0 0-9,0 0-4,0 0 2,0 0-5,0 0 4,0 0-5,-28 0 11,28 0 0,-28 0-3,28 0 2,0-28-13,0 28 14,0 0-5,28-28-3,-28 28-2,0 0 2,0-28 9,0 28-13,0 0 12,0 0-3,0 0-10,28-28 11,-28 28 10</inkml:trace>
    </iact:actionData>
  </iact:action>
  <iact:action type="add" startTime="42073">
    <iact:property name="dataType"/>
    <iact:actionData xml:id="d7">
      <inkml:trace xmlns:inkml="http://www.w3.org/2003/InkML" xml:id="stk7" contextRef="#ctx0" brushRef="#br0">19441 10702 0,'-28'0'11,"28"28"72,28 0-66,-28 0-12,28-28 4,0 0-3,0 0 11,0 0-5,0 0-2,0 0 0,-28-28-6,28 0 6,-28 0 6,0 0-10,28 0 21,-28 0 32,-28 28-33,0 0-20,0 0 8,0 28-2,0 0 2,0 0-8,28 0 10,0 0-2,28-28 42,0-28-23,-28 0-19,0 0 1,0 0 17,28 28 108</inkml:trace>
    </iact:actionData>
  </iact:action>
  <iact:action type="add" startTime="44085">
    <iact:property name="dataType"/>
    <iact:actionData xml:id="d8">
      <inkml:trace xmlns:inkml="http://www.w3.org/2003/InkML" xml:id="stk8" contextRef="#ctx0" brushRef="#br0">20561 1065 0,'-28'0'20,"0"28"-6,0-28-10,28 28 6,-28 0-4,0-28 5,28 28-6,-28 0 6,0-28-7,28 28 8,-28 0-7,28 0 11,-28 0 10,28 0-16,28-28 38,0 0-32,0 0-4,0 0-2,0 0-2,0-28 8,0 28 1,-28-28-9,0 0 0,0 0 7,0 0 8,0 0 2,-28 28 3,0 0 4,0 0-23,28 28-2,-28-28 5,0 28-8,28 0 6,0 0-6,0 0 12,0 0 0,28-28 55,0-28-55,0 0-1,-28 0 1,0 0-10,-28 56 73,28 0-70,-28-28-1,28 28 3,0 0-3,28-56 49,0 28-49,-28-28 5,0 0-10,28 28 7,-28-28-2,0 56 68,0 0-68,28-28 38,-28-28-31,0 0-6,0 0-1</inkml:trace>
    </iact:actionData>
  </iact:action>
  <iact:action type="add" startTime="54447">
    <iact:property name="dataType"/>
    <iact:actionData xml:id="d9">
      <inkml:trace xmlns:inkml="http://www.w3.org/2003/InkML" xml:id="stk9" contextRef="#ctx0" brushRef="#br0">23923 12383 0,'28'0'109,"-28"28"-92,28-28-8,0 0-3,-28 28 8,0 0-9,28-28 5,0 0-8,-28 28 6,28 0 12,0 0-18,0-28 12,0 28-6,-28 0 8,28-28 0,0 28 0,0 0-2,0-28 4,0 28-4,-28 0-1,28-28-9,0 28 11,0 0 23,0-28-22,-28 28-6,28 0 6,0 0 4,0 0-2,0-28-12,0 28 20,0-28-20,-28 28 10,0 0-8,28-28-1,0 0 6,0 28-11,-28 0 7,28-28-2,0 28 5,-28 0-6,28-28 3,0 28-4,-28 0 11,28-28-10,0 0 4,-28 28-4,28-28 10,0 28-6,0 0 2,0-28-4,-28 28 0,28-28 0,28 0 0,-56 28 2,28 0-4,0-28 4,0 0 12,-28 28-11,28-28-8,-28 28 7,28 0 10,0-28-18,0 28 14,0-28-4,-28 28-8,28-28 2,0 0 3,0 0-1,-28 28 2,28 0 5,0-28 2,0 28-2,0 0-10,0-28 11,0 28-4,-28 0-8,28-28 12,0 0-9,-28 28 4,28-28-5,0 0 0,-28 28 1,29-28 6,-1 0-10,-28 28 13,28-28-2,-28 29-12,28-1 14,0-28-10,0 0 10,0 28-5,0 0 4,0-28-9,0 28 22,0-28-24,-28 28 10,28-28-6,0 0 1,-28 28-2,28 0 1,0-28 0,-28 28 1,28 0-2,0-28 0,0 28 12,-28 0-15,28-28 9,-28 28-10,28 0 10,0 0 6,-28 0-5,28 0-13,0 0 15,0 0-8,0 0 7,0 0-5,0 0 6,-28 0-11,28-28 3,-28 28 0,28 0 0,0-28-1,-28 28 1,28 0 1,0-28-2,0 0 1,-28 28 2,28 0-5,0-28 2,0 28 9,0 0-4,0 0 5,0-28-13,-28 28 8,28 0-9,0-28 3,-28 28 2,0 0 3,28-28-5,0 0 2,-28 28 1,28 0-2,0-28 2,0 28 13,0 0-14,0-28-2,0 0 10,0 28-7,-28 0 6,28-28-7,0 28 9,0 0-2,-28 0-9,28-28 5,0 0 10,-28 28-11,28 0-4,0-28 8,0 28-6,-28 0 1,28-28 1,0 28-3,0 0 1,0-28 7,-28 28-7,28 0 7,0 0 4,0 0-3,0 0 1,0 0-15,0 0 15,0-28-12,-28 28 4,28 0 9,0-28-11,-28 28 8,28 0-6,0-28-3,-28 28 7,28 0-12,0-28 15,0 28-2,-28 0-12,28-28 6,0 28 1,-28 0-2,28-28 2,0 29-2,-28-1 1,28-28-2,0 28 3,0 0 0,1-28 2,-1 28-8,0-28 13,0 0-1,-28 28-14,28 0 21,0-28-12,0 28-4,0 0 4,0-28-4,0 28 4,0-28-4,-28 28 6,28 0-8,0-28 3,0 0 16,-28 28-15,28 0 0,0-28 9,-28 28-10,28 0 3,0-28-6,-28 28 12,28-28 1,0 0-5,-28 28-9,28 0 35,0 0-30,-28 0 10,28-28-12,-28 28 3,28-28-2,0 28 23,0 0-21,-28 0 12,28-28-18,0 0 4,-28 28 1,28 0 9,0-28-12,-28 28 5,28 0 6,0-28-10,0 28 8,-28 0-12,28-28 11,0 28-10,-28 0 3,28-28 3,0 28-2,-28 0 1,28-28 1,0 28 0,-28 0-3,28-28 5,0 28-4,0 0 5,0 0-2,0 0 6,28 0 4,-28 0-9,0 0-4,0 0 9,0 0-10,0 0 10,0-28-4,-28 28-8,28-28 12,0 28-6,0 0-4,0 0 8,0-28-13,-28 28 6,28 0 1,0-28 1,0 0 6,0 28-4,-28 0-6,28-28 4,0 0-2,0 28 1,0 0 12,0-28-18,0 28 14,0-28-7,-28 28-2,28-28 1,0 0-1,0 28 9,0-28-9,-28 28 4,28-28-6,0 28 7,0-28 4,0 0-12,-28 28 8,28-28-1,0 28-4,0-28 5,0 0 1,0 28-6,0 0 10,1-28-8,-1 28 4,0-28-1,-28 28-9,28-28 6,0 0-2,-28 29 9,28-29 1,-28 28-12,28-28 3,-28 28 0,28 0 1,0-28-2,0 28 2,-28 0-1,28-28 1,0 28 7,-28 0-12,28 0 10,0-28-10,-28 28 3,28 0 0,0-28 1,-28 28 0,28 0 0,0-28 0,0 0 8,0 28 6,0 0-4,0-28-2,0 28-2,-28 0-4,28-28-6,0 28 13,-28 0-10,28-28 2,0 28-2,0 0 9,0-28-6,-28 28-3,28 0 3,0 0-7,0-28 13,0 0-2,-28 28-12,28 0 12,0-28-12,0 0 22,0 0-16,-28 28 9,28-28-12</inkml:trace>
    </iact:actionData>
  </iact:action>
  <iact:action type="add" startTime="59448">
    <iact:property name="dataType"/>
    <iact:actionData xml:id="d10">
      <inkml:trace xmlns:inkml="http://www.w3.org/2003/InkML" xml:id="stk10" contextRef="#ctx0" brushRef="#br0">23250 10702 0,'0'84'56,"28"-28"-48,0 0-1,-28 0 2,0-28-4,28 56 1,1-56 2,-1 28 6,-28 0-12,28-28 6,0 0 1,0 0-2,-28 0 2,0 28-2,0-28 1,28 28-1,0-28 2,0 0 7,-28 0-10,0 0 4,28 28-4,0-56 3,-28 28-2,28 0 1,-28 0 16,0 0-18,28-28 3,0 28-2,-28 0 3,28 1 6,-28-1-10,28-28 6,-28 28-9,-28-28 91,0 0-76,0 0-12,-28-56 10,28 56-3,0-29-8,0-27-2,0 28 7,0 28 6,0-28-10,28 0 5,-28 28 4,28-28 13,28 56 66,0 0-84,0 0 9,0 0-16,-28 0 7,28 0-4,0 1 0,0-29 10,0 28-7,-28 0-2,28-28 3,-28-28 82,28 0-75,-28-1-8,28-27 8,-28 28-14,0 0 10,28 0-10,0 28 7,-28-28-2,0 0 0,28 28-2,-28-28 0,0 0 2,28 0 0,-28 0 8,0 0-7,0 0 8,0 0-10,0 0 8,28 0-7,-28 0 14</inkml:trace>
    </iact:actionData>
  </iact:action>
  <iact:action type="add" startTime="71847">
    <iact:property name="dataType"/>
    <iact:actionData xml:id="d11">
      <inkml:trace xmlns:inkml="http://www.w3.org/2003/InkML" xml:id="stk11" contextRef="#ctx0" brushRef="#br0">27928 13083 0,'0'-28'7,"-28"28"7,0 0-5,28-28-3,0 0 6,-28 28-8,0-28 6,28 0-4,-28 28 6,0-28-8,0 0 3,0 28 1,0-28-1,-28 28 3,28-28-4,0 28 2,-28-28 0,28 28 1,-28 0-2,0 0 2,0 0-4,28 0 7,0 0-7,0-28 3,0 28-1,0 0 3,0 0 10,0 28-18,0-28 6,0 0-1,0 28 0,0 0 2,0 0-2,0-28 2,0 28 0,0 0 0,-28 0 6,28 0-11,0 0 10,0-28-11,28 28 5,-28 0-1,-28-28 1,56 28 0,-56 0 0,28 0 0,0-28 0,-28 28 2,28 28-6,-28-28 8,-28-28-8,28 56 9,-28 0-10,0-28 7,28 0-4,-56 0 3,28 28-2,28-56 7,-28 56-13,28 0 8,27-28-2,-27 0 0,28-28 2,28 29-2,-28-1 2,0-28-1,28 28 1,-28 0-3,0 0 4,0 0-6,28 0 6,-28 0-4,0 0 3,0 0 6,0 0-7,28 0 8,0 28-10,-28-28 5,28 28-6,0-28 7,0 28-8,0-28 8,0 28-8,0-28 5,0 0-2,0 28 6,0-28-11,0 28 9,0-28-6,0 28 5,0 0-4,0 0 2,0-28 0,0 28 9,0-28-10,0 28 2,0-28-4,0 0 4,0 28-3,0 0 4,0 0-3,0 0 6,28 28-11,-28-28 6,28 0 0,0 0-2,0 0 3,0 0-2,0 0 3,-28 1-4,0-1 5,28-28-6,0 0 7,0 28-8,0 0 10,-28 0-14,28 0 15,0 28-14,0-28 7,1 0 1,-1 0-2,0-28 2,-28 28-2,28 0 2,0-56-2,0 84 1,-28-56-2,28 0 4,0 0-4,0 0 10,0 0-6,0-28-4,-28 28 3,28 0-2,0-28 1,-28 56-1,28-28 2,0-28-2,-28 28 0,28 0 4,0-28-6,-28 28 5,28-28-4,0 28 3,0 0 10,0 0-17,0-28 11,-28 28-9,84 0 3,-56 0 2,28 0-2,0-28 1,0 28 0,0 0 1,-28 0-2,56 0 1,-28 0-2,-28-28 4,28 28-4,-28-28 4,28 28-4,0 0 4,0-28-3,0 28-2,0 0 5,0-28-2,-28 0-1,0 28 0,28 0 2,28 0-2,-56-28 9,0 28-4,0-28-10,0 0 12,56 28-3,-56-28 9,28 0-16,28 0 3,0 0 3,-56 0-4,28 0 2,1 0-2,-1 0 6,-28 0-8,0 0 6,28-28-3,-28 28 8,0 0-5,0-28-3,0 28 6,56-28-12,-28 28 9,0 0-4,28-28 1,-56 0 4,28 28-6,-28 0 6,0 0 4,28-28-9,-56 0 2,56 28-2,-28 0 8,56-28-10,-28 28 3,56 0 0,-28-28 6,0 0-10,0 0 11,0 0-12,-84 0 6,28 28 1,0-28-4,-28 0 7,28 28-8,0-28 6,-28 0-4,28 28 7,0-28-10,-28 0 6,28 28-4,0-28 3,0 0 0,0 0 9,0 0-6,0 0 1,0 0-1,-28 0-6,28 0 3,0 0-1,0 0 7,0-28-11,0 0 9,0 28-8,0 0 3,-28 0 1,28-28 6,0 28-13,0 0 15,0-28-10,0 0 10,-28 28-4,0 0-8,28-28 6,0 28-4,0-28 7,0 0-12,-28 0 15,28 28-8,-28-28 0,29 28 8,-29-28-8,28 56 1,-28-28-1,0 0-1,28 0-1,-28 0 7,0-1-10,28-27 10,-28 28-10,0 0 10,0-28-10,0 0 13,0 0-1,0 28-8,0-56 9,0 56 0,0 0-5,0-28-6,0 28 4,0 0 5,-28-28-7,28 0 7,0 28-12,0-28 10,-28 0-8,0 28 4,28 0 1,0 0-2,-29 0 3,1 0-6,28 0 8,-28 28-8,0-56 6,28 28-4,-28 0 3,0-28-2,0 28 8,28-28-14,-28 0 15,-28 28-15,28 0 4,0-28 6,28 28-4,-28 28 0,0-28 1,28 0 2,-28 0-3,0 28 1,28-56-1,-56 28 4,28 0-9,28-28 12,-28 28-8,0-56 3,0 28-4,0 28 8,0-1-12,28 1 7,-28 28 0,0-28-2,28 0 4,-28 28-3,0-28 4,28 0-7,-28 28 6,0-28-4,0 0 3,0 28-2,0-28 8,28 0-14,-28 28 8,0-28-4,0 28 3,0 0 1,28-28 0,-28 0-2,0 28 0,0 0 7,-28 0-5,28 0 12,0 0-19,0-28 12,-28 28-10,28-28 9,-28 28-12,0-28 14,28 28-14,0 0 5,0 0 5,-28-28-6,28 28 6,0-28-6,-28 28 7,56-28-8,-56 28 8,28-28-8,0 28 9,-28 0-12,28 0 15,0 0-8,0 0 2,0-28-2,28 0 1,-28 28-4,0 0 6,0 0 1,0-28-5,0 28 6,0-28-10,0 28 10,0 0-10,0 0 11,0 0 3,0 0-16,-1-28 5,1 28 10,0 0-7,0 0 9,0 0-13,0 0 11,0 0-4,0 0-1,0 0-3</inkml:trace>
    </iact:actionData>
  </iact:action>
  <iact:action type="add" startTime="90781">
    <iact:property name="dataType"/>
    <iact:actionData xml:id="d12">
      <inkml:trace xmlns:inkml="http://www.w3.org/2003/InkML" xml:id="stk12" contextRef="#ctx0" brushRef="#br0">24931 11851 0,'-28'0'159,"0"0"-153,0-28 19,0-29-17,-28 29 5,56 0-6,-28 28 1,0 0-1,28-28 3,-28 28-4,0 0 4,0-28-5,0 28 11,0 0-4,0 0-8,0 0 9,-28-28-12,0 28 7,0 0 9,28 0-9,-28 0-1,28 0 1,0 28 10,0-28-12,28 28 3,-28-28-3,0 28 6,28 0-8,-28-28 5,0 28-3,28 0 3,-28-28-1,0 29 4,0-1-8,0-28 6,0 28-4,0 0-1,0 0 5,0 0 7,0 0-10,0-28 0,28 28 1,-28 0 4,0 0-9,28 0 8,-28 0-6,0-28 1,28 28 2,-28 0 3,0-28-4,28 28-1,-28 0 3,0-28-2,28 28 3,-28 0-4,0-28 5,28 28-7,-28 0 4,0-28 0,0 28 7,28 0-6,-28-28-2,28 28 6,-28 0-11,28 0 15,0 0-11,0 0 5,-29-28-6,29 28 5,0 0-3,0 0 4,0 0-7,0 0 10,0 0-1,0 0 2,0 0-11,0 0 7,0 0 2,0 0-4,29-28-4,-29 28 7,0 0-8,28 0 13,-28 0-5,0 0 1,28 0-7,0-28 4,0 28-5,-28 0 2,28-28 2,0 28-2,-28 0 2,28-28-1,0 28 2,-28 0-5,28 0 4,0-28-2,-28 28 4,28 0-7,0-28 5,-28 28-3,28 0 7,0-28-10,-28 28 5,28-28 0,0 0 4,-28 28-7,28-28 0,0 0 6,0 28 5,-28 0-10,28-28 5,0 0-7,-28 28 9,28 0-10,0-28 7,0 28 2,0 0-3,0 0 8,0 0-11,-28 0 3,28-28-1,0 0 0,-28 28 0,28-28 3,28 28-9,0 1 15,-56-1-4,84 0-11,-56-28 7,0 0-1,0 0 4,0 0-9,28 28 4,0-28 1,-28 0 0,0 0 2,0 0-5,0 0 7,0 0-7,0 0 6,28 0-7,0-28 13,-28 28-12,-28-28 3,28 28 2,0-28-4,0-1 11,0 1-7,0 0 3,0 0-3,0 0 4,0 0-7,0 0 8,28 0-5,-56 0-4,28 28 3,0-28-2,-28 0 6,28 0-10,0 0 3,0 0 11,0-28-6,0 28 5,-28 0-12,0 0 12,0 0-9,0 0 13,0 0-17,0 0 13,0 0-8,0 0 0,0 0 0,0 0 2,0 0-6,0 0 5,0 0 8,0 0-11,0-28 11,0 28-9,-28 28-1,28-28 6,-28 0-11,28 0 14,-28 0-9,0 28 2,28-28-1,0 0 2,-28 0 6,28-28-11,-28 56 7,28-56-10,-28 28 7,0 0-1,0-28 7,28 28-14,-28 0 11,0 0-9,28 0 5,-28-28 0,0 0 10,0 56-14,0-28 9,28 0-10,-28 0 7,0 28-4,28-28 7,0 0-9,-28 28 9,0-28-12,28 0 6,-28 28 1,0-28 0,28 0 1,-28 0 0,0 28-2,28-28 0,-28-1 4,0 29-6,28-28 7,-28 0-10,0 28 8,0 0-4,28-28 3,-28 28-2,0-28 1,0 28 16,28-28-18,-28 28 3,28-28-2,-28 28 33,0 0 24</inkml:trace>
    </iact:actionData>
  </iact:action>
  <iact:action type="add" startTime="94213">
    <iact:property name="dataType"/>
    <iact:actionData xml:id="d13">
      <inkml:trace xmlns:inkml="http://www.w3.org/2003/InkML" xml:id="stk13" contextRef="#ctx0" brushRef="#br0">30898 17145 0,'0'0'1,"-28"-28"31,28 0-19,-28 28-3,28-28-4,-28 28 8,28-28-12,-28 28 9,0-28-6,0 0 3,0 0 2,-28 28-6,28-28 5,-28 28-2,28-28 5,-28 28-8,28 0 8,0 0-8,0 0 5,0 0 10,0 0-17,0 0 10,0 0-8,-1 0 4,1 0 1,0 0-1,0 0 1,-28 0-3,28 28 3,28 0-2,-28-28 0,0 0 0,28 28 6,-28-28-10,0 28 6,0 0 8,0 0-10,28 0 5,-28-28-9,0 28 3,28 0 3,-28-28-2,28 56 3,-28-56-4,28 28 5,0 0-6,0 0 7,0 0-8,0 0 7,0 56-8,-28-28 11,28-28-12,0 29 6,0-1 0,0 0 0,0 0 0,0 0 0,0 0 1,0-28-2,0 28 3,0-28 4,0 0-8,0 28 11,0-28-2,28 0-2,0 0-10,-28 0 3,0 0 3,28 0 8,-28 0-10,28-28 2,-28 28-3,28 0 6,0 0 6,-28 0-9,28-28-2,-28 28 6,28 0-10,-28 0 5,28-28 0,0 28 0,-28 0 8,28-28-8,0 28-2,0 0 4,0 0 8,0 0-14,0 0 13,0 0-8,1 0 3,-1 0-3,0-28 7,0 0-9,-28 28 2,28-28-2,0 28 2,56-28 7,-28 28-11,28 0 9,28-28-12,-28 0 12,0 0-12,-28 0 11,28 0-10,0-28 8,-56 28-6,0 0 3,0-28 0,-28 0-2,28 28 4,0 0-3,-28-28 4,28 0-7,0 28 5,-28-28-2,0 0 6,28 28-10,0-28 3,-28 0 2,28 0 9,0 0-10,-28 0 9,0 0-7,28 28-2,0-56 2,-28 28-2,28 0 4,-28 0-8,28 0 6,0 28-2,-28-28 7,0 0-12,28 0 11,0 0-10,-28 0 5,0 0 0,0 0-1,28 0 9,-28 0-8,28 28 0,-28-28 3,0 0-7,0-28 12,0 28-3,0-56-12,0 28 7,0 28 0,-28-28 0,0 0 2,0-28-4,28 27 3,-28 29-2,0 0 2,0 0-2,0-28 4,28 28-8,-28 0 11,0-28-12,-28-28 12,56 28-12,-28 0 12,0 0-12,0 28 7,0 0-2,0 0-1,0-28 3,0 28 0,0 28-2,0-56 0,-56 0 4,84 0-6,-56 56 7,28-28-8,0 0 5,0 28-3,0-28 8,28 0-13,-28 28 7,0-28 2,0 28 6,0 0-10,0 0 10,0 0-6,0 56-6,28-28 8,-28 0-8,0 0 9,0 0 3,0 28-13,0-56 6,28 28-2,0 0-1,-28-28 3,28 28-2,-28 0 3,28 0 12</inkml:trace>
    </iact:actionData>
  </iact:action>
  <iact:action type="remove" startTime="97958">
    <iact:property name="style" value="instant"/>
    <iact:actionData xml:id="d14" ref="#d11"/>
  </iact:action>
  <iact:action type="add" startTime="97795">
    <iact:property name="dataType" value="strokeEraser"/>
    <iact:actionData xml:id="d15">
      <inkml:trace xmlns:inkml="http://www.w3.org/2003/InkML" xml:id="stk14" contextRef="#ctx0" brushRef="#br1">34091 16557 0,'0'28'136,"0"0"-121,-28 0 16,0 28-13,28-28-14,-28 0 0,28 0 3,-28-28-2,28 28 3,0 0 6,0 0-6,-28-28 8,28 28-8,0 0 0,-28 0 8,28 0-7,-28-56 106,28 0-107,0-28 1,0 28 6,0 0-6,28 28-2,-28-28 0,0 0 1,28 0 0,-28 0 8,0 0-8</inkml:trace>
    </iact:actionData>
  </iact:action>
  <iact:action type="remove" startTime="99038">
    <iact:property name="style" value="instant"/>
    <iact:actionData xml:id="d16" ref="#d9"/>
  </iact:action>
  <iact:action type="add" startTime="99065">
    <iact:property name="dataType" value="strokeEraser"/>
    <iact:actionData xml:id="d17">
      <inkml:trace xmlns:inkml="http://www.w3.org/2003/InkML" xml:id="stk15" contextRef="#ctx0" brushRef="#br1">32018 17957 0,'0'28'116,"0"0"-100,0 0 0,0 0-8,0 0 8,0 1-9,-28-29 0</inkml:trace>
    </iact:actionData>
  </iact:action>
  <iact:action type="add" startTime="105935">
    <iact:property name="dataType"/>
    <iact:actionData xml:id="d18">
      <inkml:trace xmlns:inkml="http://www.w3.org/2003/InkML" xml:id="stk16" contextRef="#ctx0" brushRef="#br0">23895 11879 0,'0'0'3,"-28"0"7,0 28 3,28 0 5,-28-28-11,0 0 0,28 28 4,0 0 3,-28-28-6,0 28 0,28 0-1,-28-28 3,0 28-4,28 0 4,-28 0 8,0 0-15,0-28 4,28 28 3,0 0-4,0 0 2,-28-28 0,28 28 2,-28 0-6,28 0 12,0 0-7,-28 0 11,0 0-8,28 0 7,0 0-16,0 0 13,0 0-8,0 0 7,0 28-6,0-28 10,0 0-15,0 0 10,0 0-2,0 0 0,0 0-4,0 0 9,0 0-10,0 0 7,0 0-5,0 0 10,0 0 9,0 0-20,0 0 23,0 0-24,0 0 9,0 0-4,0 28 2,28-28 0,-28 28-7,28 0 8,0-28-7,0-28 0,-28 28 0,0 0 2,28 0 5,0 0-8,0-28 17,0 28-17,-28 0 5,28 0 3,0 0-10,0 0 10,0 0-4,0 0 9,0 0-13,0-28 2,-28 28-2,28-28 3,0 28-4,-28 1 5,28-29-8,0 0 7,28 0 5,-28 0 0,0 0-7,0 28 0,0-28 8,0 28-7,0-28-3,0 0 4,0 28-5,0-28 4,28 28 0,0 0 2,-28-28-7,0 0 8,0 0-8,0 0 1,28 0 3,-28 0 2,0 0-3,0 0 1,28 28 0,0-28-1,-28 0 2,28 0-2,-28 0 4,28 0-8,-28 0 13,28 0-3,-28 0-1,0 0-5,0-28 9,0 28-5,0-28 0,0 28 0,-28-28-6,28 28 6,0-28-6,0 28 12,0 0-8,0-28-3,-28 0 5,28 28-7,0-29 3,-28 1 1,0 0 9,0 0-10,28 0 2,-28 0-1,28 0 5,-28-28-3,0 28 6,0 0-10,0-28 10,0 28 0,0-28-8,0 0 6,0 28 2,0 0-6,-28 0 7,28 0-12,0 0 4,-28 28-2,28-28 2,-28 0-4,28 0 11,-28 0-8,0 0 1,28 0-2,-28 28 2,28-28 0,0-28-2,0 28 8,0 0-8,-28 0 1,28-28 0,-28 28 1,28-28-2,-28 28 8,0 0-6,0 0-3,28 0 1,-28 0 1,0 0 0,28 0 2,-28 0-4,0 28 5,28-56-6,0 28 11,-28 0-4,0 28-10,28-28 7,-28-28-2,0 28 9,0 0-2,0 0-4,0 0-1,0 0 6,0 0-9,28 0 22,-28 0-24,0 28 6,28-28-3,-28 0 2,0 0-2,28 0 7,-28 0-7,0 28 3,28-29-4,0 1 5,-28 28-6,28-28 5,-28 0-4,0 28 5,28-28 5,-28 28-12,0-28 9,0 28 13,28-28-18,-28 28 0,28-28 1,-28 28 28,0 0-21,0 0 0,0 0-3,0 0-4,0 0-1,0 0 9,0 0-10,0 0 2,0 28 7,0-28-11,0 28 11,0-28-6,0 28 5,0-28 5,0 0 0,28 28-15,-28-28 5</inkml:trace>
    </iact:actionData>
  </iact:action>
  <iact:action type="add" startTime="110652">
    <iact:property name="dataType"/>
    <iact:actionData xml:id="d19">
      <inkml:trace xmlns:inkml="http://www.w3.org/2003/InkML" xml:id="stk17" contextRef="#ctx0" brushRef="#br0">30786 16809 0,'-28'0'65,"0"0"-61,0 0 4,28-28 1,-28 28-2,0 0 1,0 0 1,0 0-2,-28 0 1,28 0 1,0 0-4,0 0 5,0 0-4,0 0 4,0 0 9,0 28-16,28 0 6,-28-28-2,28 28 2,-28 0-3,-1 0 10,1 0-9,28 0 3,-28-28-3,0 28 1,0 0-1,28 0 9,0 0-4,-28-28-9,28 28 5,-28 0-1,28 0 17,0 0-16,0 0 8,0 0-10,0 0 10,0 0-6,0 0 6,0 0-10,0 0 4,0 0 6,-28 0-10,28 0 8,-28 0-6,28 1 8,0-1 1,0 0-2,0 0-1,0 0 2,0 0-7,-28-28-1,28 28 7,-28 0-7,28 0 0,-28 0 8,0 0-10,28 0 11,-28 0-8,0-28-3,28 28 10,-28 0-3,0-28-9,28 28 1,0 0 3,-28-28 3,28 28-4,0 0-1,-28 0 19,28 0-17,-28-28 2,28 28-6,0 0 9,0 0-11,0 0 14,0 0-3,0 0 6,0 0-8,0 0 12,0 0-18,0 0 10,0 0-5,28-28-3,-28 28 2,28 0-3,0-28 0,0 28 2,-28 0 0,0 0 0,28-28 0,-28 28 0,28 0 0,0-28 17,0 28-18,-28 0 7,28-28 2,0 28 0,0 0 0,0-28-3,0 0 6,0 28-3,0 0 1,0-28-12,0 0 5,0 28 8,0 0-15,29 0 15,-29-28-13,0 28 3,0 0 3,0-28 2,0 0-3,0 28 6,0-28-12,0 0 12,0 0-3,0 0-10,0 0 11,0 0-12,0 0 14,0 0-10,0 0 19,0 0-17,0 0 8,0 0-8,0 0 10,0-28-15,-28 0 6,28 0-1,0 28 0,0 0-1,-28-28 1,28 0 0,0 28 3,0 0 2,0-28-6,-28 0 1,28 28 0,0-28-1,-28 0 2,28 28-2,0-28 6,-28 0-10,28 28 11,-28-28-12,28 28 4,-28-28 2,28 0 9,0 0-10,-28 0 9,0 0-7,28 0-2,0 28 3,0-28-4,-28 0 8,28 28 2,-28-28-2,28 0-12,0 0 36,0 0-29,0 0 14,0 28-14,-28-28-2,28 28 15,0-28-14,-28 0 3,28 28-6,0-28 13,-28 0-12,28 0 20,-28 0-20,28 0 5,-28 0 5,28 0-12,-28 0 12,0 0-1,0 0 16,0 0-24,0 0 9,0 0-6,0 0 5,0 0-8,-28 0 15,28 0-14,-28 0 8,28 0-7,0 0-2,0 0 19,0 0-20,0-1 12,0 1-14,-28 28 6,0-28-3,28 0 2,0 0 10,-28 0-16,0 28 3,28-28 4,0 0-4,-28 28 5,28-28-6,-28 0 4,28 0-2,0 0 9,-28 0-4,0-28 4,0 28-6,0 0-2,0 28 4,28-28-8,-28 0 4,0 0 0,0 0 10,0 0-14,0 28 12,0-28-3,28 0 0,-28 28-7,0-28 3,0 0 7,0 28-9,28-28-1,-28 0 3,0 28-2,28-28 4,-28 0-6,0 28 6,0-28-6,0 28 9,0 0-4,28-28-4,-28 28 3,0 0-2,0 0 9,0-28-8,0 28 8,0 0-7,-28 0 6,28 0-9,0 0 6,0-28-8,0 28 12,0 0-6,0 0 9,0 0-18,0 0 16,0 0-10,0 0 1,0 28 10,28 0-12,-28 0 6,0 0 3,0 0-11,-1 0 27,29 0-23,-28-28 0,28 28 0,0 0 0,-28 0 8,28 0-10,-28 0 11,28 0-6,0 0 3,0 0-8,-28 0 4,28 0 2,0 0-4,-28-28 0,28 28 0,0 0 9,0 0 0,0 0-11,-28-28 5,28 28-8,0 0 10,-28-28-10,28 28 6,0 0-2,-28-28 2,0 28-2,0 0 1,0 0 9,28 0-9,-28 0 0,28 0 5,-28 0-3,0-28 8,28 29-14,0-1 8,-28-28-10,28 28 11,-28 0-10,28 0 14,0 0-10,-28-28 1,28 56 0,0-28 2,0 0-4,0 0 1,0 0 12,0 0-15,0 0 12,0 0-2,28-28-12,-28 28 7,28 0-2,-28 0 15,0 0-12</inkml:trace>
    </iact:actionData>
  </iact:action>
  <iact:action type="add" startTime="129551">
    <iact:property name="dataType"/>
    <iact:actionData xml:id="d20">
      <inkml:trace xmlns:inkml="http://www.w3.org/2003/InkML" xml:id="stk18" contextRef="#ctx0" brushRef="#br0">13978 7452 0,'0'-28'7,"-28"28"46,0-28-13,0 28-9,0 0-24,0 0 10,0 0-9,0 0 0,-28 0 3,0 28-7,28 0 10,0 0 0,0 0-4,0 0-2,-28 0 8,28 0-6,0 0 2,0 0 0,28 0-7,-28 0 10,28 0-2,-28-28-10,28 28 7,0 0-4,0 0 11,0 0-12,0 0 21,0 0-19,0 0 18,0 0-19,0 0 8,0 1-1,0-1-10,-28 0 13,28 0-4,-28 28 0,0-28-3,28 0 0,0 0-4,0 0 3,-28 28 1,28-28-3,-28 28 3,28-28-2,0 28 3,0 0-4,0 0 3,-28-28-1,28 28-3,0-28 4,0 0-2,0 0 1,0 28 0,0-28 1,0 0-2,0 28 2,0 0-2,0 0 4,0 0-8,0 0 6,0 0-2,0-28 2,0 0-1,0 0 0,0 28 11,0-28-3,28 28-12,-28-28 2,0 0 4,28 0-4,-28 28 4,28-28-4,-28 0 4,28 0-4,-28 0 4,28-28-4,-28 28 0,0 0 2,28 0 8,0 0-8,-28 0 9,28-28-8,0 28-3,0 0 21,0 1-11,0-29-4,0 28-5,-28 0 17,28-28-17,0 0 10,0 28-11,-28 0 3,28-28 7,0 28-9,0-28 9,0 0-6,0 0 2,0 0-4,28 0 8,-28 0 1,0 0-10,0 0 2,0 0 8,0 0-13,56 0 12,-27 0 0,-1 0 0,0-28-1,0 0-7,-28 28 2,28-28-1,0 28-2,-28-28 1,28 0-1,-28-1 1,28 1 0,0 0-2,-28 0 8,0 0 0,0 0-12,-28 0 10,28 28-8,-28-56 7,28 28-6,-28 0 12,28 0-10,0 28 0,-28-56 0,0 28 10,28 0-6,-28 0-7,0-28 12,0 28-3,0-28-12,0 0 7,0-28 0,0 56 0,0-56 1,0 56-2,0 0 2,0 0-2,0 0 3,0-28-3,0 28 7,0-28-5,0 0 7,0 28-10,0-56 6,-28 28-8,28 0 4,0-28 0,-28 28 3,28 0-7,-28 0 3,28 0 9,-28 28-3,0 0-10,28 0 9,0-28-8,-28 28 9,0 0-10,28-1 7,-28 1-6,28 0 4,-28-28 0,0 28 2,0 0-1,28 0-3,-28 0 2,0 0 0,0 0 5,0 0 0,0 0 3,0 0-13,0 0 13,0 0-8,28 0 0,-28 28 0,0-28 0,28 0-1,-28 28 3,0 0-5,0 0 7,28-28-8,-28 28 8,0 0-8,28-28 9,-28 28-10,0 0 3,-1-28 13,1 28-13,0 0 10,0-28-9,0 28 18,0 0-20,0 0 11,0 0-3,0 0-10,0 0 13,0 0-6,0 0 4,0 0-6,0 0 8,0 0-10</inkml:trace>
    </iact:actionData>
  </iact:action>
  <iact:action type="add" startTime="134286">
    <iact:property name="dataType"/>
    <iact:actionData xml:id="d21">
      <inkml:trace xmlns:inkml="http://www.w3.org/2003/InkML" xml:id="stk19" contextRef="#ctx0" brushRef="#br0">14371 7284 0,'0'28'134,"0"0"-127,0 0 2,0 28 5,0-28 3,0 28-1,0-28 0,0 0-12,0 28 12,0 0 0,0-28-3,0 0-10,0 0 11,0 0-6,0 0 0,0 0 9,0 0-10,0 0 10,0 0-9,0 28 9,0-27-13,0-1 12,0 0-7,0 0 6,0 0-7,0 0 0,0 0 0,0 0 0,0 0 1,0 0-4,0 0 11,0 0-4,0 0 4,0 0-12,0 0 10,0 28-4,0-28-4,0 0 4,0 0-4,0 0 11,0 0-9,0 0 7,0 0-4,0 28 5,0 0 0,0-28-13,0 0 6,0 28-2,0 0 9,0 0-1,0-28-8,0 0 9,0 28-6,0-28-3,0 28 4,0-28-7,0 0 9,0 0-12,0 0 13,0 0-12,0 0 6,0 0 0,-28-28 0,28 28 0,0 0 2,-28-28-4,28 28 4,0 0-1,-28 0 7,28 0-13,-28 0 13,28 0-2,0 0-3,0 0-4,0 0 16,0 28 47,-28-28-63,28 0 1,0 0 2,0 28-4,0-27 4,0-1 4,0 0-4,0 0 2,0 0 90,0 0-86,0 0-7,28-28-1,0 0 85,0 28-60,0 0 12,0-28 9,0 0-7,0 0-23,-28 28-12,28-28-9,0 28 21,0-28-15,0 0 6,0 28 1,0-28 14,0 0-22,0 28 6,0-28 26,-28-28 92,-56 28-120,28-28-8,28 0 6,-28 28-2,0-28 0,28 0-2,-28 28 6,0 0-10,0-28 15,0 28-10,28-28 2,-28 28-2,0 0 4,0-28-6,28 0 9,-28 28-5,0 0-2,28-28 11,-28 0-10,0 28-2,28-28 10,0-1 0,-28 1-10,28 0 3,0 0-1,0 0 2,0-28-5,0 28 12,0-28-7,28 56-5,-28-28 2,0 0 0,28 0 10,-28 0-10,28-28 11,-28 28-11,0 0 0,0 0 2,0 0-2,0 0 3,0 0-6,28 0 8,-28 0-8,0 0 12,0 0-2,0-28 2,0 28-14,0 0 4,0 0 4,0 0-4,0 0 3,0-28 8,0 28-11,0 0 10,0 0-5,0 0 1,0 0-4,0 0 7,-28-28-3,28 28-8,0 0 7,-28 0-6,0 0 3,28 0 0,0 0 9,0 0-12,0-28 11,0 28-3,0 0 3,0 0-13,0 0 11,-28 0-6,28 0 9,0 0-9,0 0-1,0 0 2,0 0-2,0 0 9,0 0-9,0 0 10,0 0-10,0 0 9,0 0-9,0-1 11,0 1-12,0 0 10,0 0-10,0 0 6,0 0 2,0 0-7,0 0 8,0 0-5,0 0 2,0 0-3,0 0 14,0 0-14,0 0 8,0 0-10,0 0 6,28 0 0,-28 0 3,0 0-13,0 0 6,0 0 10,0 0-15,28 28 11,-28-28 2,0 0-11,0 0 21,0 0-7,28 28 51,0 0-64,0 0 32,0 0-30,0 0 14,0 0 35,0 0 0,-56 0 37,28-28-87,-28 28 7,0-28 1,0 28 0,0 0 52,28 56 58,0-28-104,0 0-19,0 0 10,0 0 4,0 0 6,0 0 7,0 0-14,0 0-7,-28 0 10,28 0-15,0 0 7,0 0 2,0 0-5,0 0 9,0 0-12,0 0 11,0 0-6</inkml:trace>
    </iact:actionData>
  </iact:action>
  <iact:action type="add" startTime="142370">
    <iact:property name="dataType"/>
    <iact:actionData xml:id="d22">
      <inkml:trace xmlns:inkml="http://www.w3.org/2003/InkML" xml:id="stk20" contextRef="#ctx0" brushRef="#br0">17172 9273 0,'-28'0'27,"0"28"-24,0 0 9,-28-28-5,0 28 6,0-28 2,28 0-7,-28 0 6,28 0 2,0 0-7,0-28 8,0 0-11,0 28 3,0 0-2,-28-28-1,56 0 2,-28 28 2,0 0-4,28-28 3,-28 0-2,0 28 1,28-28 1,-28 0-2,0 28 3,28-28-5,-28 0 4,-1 0-3,1 0 10,0 0-6,0 0 10,0 0-18,0 28 6,28-28-1,-28 0 0,0 28 4,28-28-6,0 0 7,-28 0-8,0 0 5,28 0-2,-28 0 9,28 0-7,-28 28-4,28-28 6,0 0-6,0 0 11,0 0-7,0 0-2,0 0 1,0 0 1,0 0-2,0 0 3,28 0 4,-28 0-7,28 28 5,0-28-8,-28 0 4,28 0-1,0 28 1,-28-28 0,56 0-2,-28 28 3,-28-56-2,28 28 2,0 28-2,0-28 9,1 0-7,-1 28-1,0-28 5,0 28 0,0 0-9,0 0 7,0 0 3,0 0-8,0 0 10,0 0-8,-28 28 1,28-28-4,28 28 4,-56 0-1,28-28 0,28 28-1,-56 0 3,28 0-4,0 28 3,-28-28-2,28 0-1,0 0 2,0 0 0,-28 0 1,0 0-2,0 0 9,0 0-5,-28-28 103,0-28-92,0 28-18,28-28 3,-28 0 0,0 28 2,28-28-3,-28 0 6,0 28-8,0-28 2,0 28 10,0 0 16,56 28 101,-28 0-125,28-28 0,0 28 2,0 0-4,0 0 9,0-28-7,-28 28-1,28-28 25,0 0-25,0 0 23,0-28-16,0-28-3,0 28-4,-28-28 7,28 0-9,-28 0 1,28 28 2,-28 0-3,28 28 5,0-28-3</inkml:trace>
    </iact:actionData>
  </iact:action>
  <iact:action type="add" startTime="145421">
    <iact:property name="dataType"/>
    <iact:actionData xml:id="d23">
      <inkml:trace xmlns:inkml="http://www.w3.org/2003/InkML" xml:id="stk21" contextRef="#ctx0" brushRef="#br0">18236 9918 0,'-28'0'37,"0"0"-30,0 0 10,0 28-16,-56 0 11,0 0-10,28-28 6,-56 28 0,56-28 0,-28 28 0,-28-28-2,28 0 4,0 0-4,0 0 3,-28 0-2,28 0 5,0 0-8,0 0 9,28 0-10,-56-28 10,28 28-10,28 0 3,-28 0 2,28-28 0,-29 28 2,29-28-4,0 28 3,0 0-2,28-28 2,-56 0-1,0 28 1,28 0-5,-28 0 5,28 0-1,-28 0 0,28 0-1,0 0 7,-28-29-12,56 29 10,0 0-7,0 0 2,0 0 0,0 0 1,0 0 0,0 0-1,-28 0 9,28 0-4,-28 0-8,0 0 9,28 0-1,0 29-7,0-29 20</inkml:trace>
    </iact:actionData>
  </iact:action>
  <iact:action type="add" startTime="146379">
    <iact:property name="dataType"/>
    <iact:actionData xml:id="d24">
      <inkml:trace xmlns:inkml="http://www.w3.org/2003/InkML" xml:id="stk22" contextRef="#ctx0" brushRef="#br0">15183 9777 0,'-28'0'12,"28"-28"39,-28 28-44,28-84 2,-28 56 1,28-28 4,0 28-12,-28-28 1,28 0 7,-28-28-2,28 0 1,0 28-4,-28-28 4,28 28-2,0 28 4,0-28-6,-28 56 4,28-28-4,-28 0 4,28 0 11,0 0-17,0 0 5,-28-28 0,28 0 8,-28 56-8,28-28 1,0 0-4,0 0 4,-28 28-2,28-28 3,0 0-4,-28 0 3,28 0-1,-28 28 1,28-56-3,0 28 3,0-28-4,0-28 3,0 56 1,0-28-1,-28 56 1,28-56-3,0 28 3,0-28 7,0 0 2,0-1-1,0 29-15,0-28 12,0 0-12,28 28 10,-28 0-8,0 0 4,28 0 18,-28 0 6,28 28-18,-28-28 6,28 28 50,0 0-45,0 0 13,0 0-37,0 0 15,0 0-10,28 0 10,0-28-5,-28 28-6,56 0 4,-56 0-2,0 0 3,0-28-4,28 28 1,-28 0 0,56 0 1,0 0 0,-56 0 0,56-28 0,-28 0 0,28 28 1,0 0-2,-56 0 1,56 0 0,-56 0-1,0 0 0,0 0 5,28 0-8,-28 0 9,0 0-9,28 0 8,28-28 0,-55 28 1,-1-28-4,0 28 8,0 0-11,28 0 4,-28 0-3,56 0 2,28 0-3,-56 0 3,28 0-4,-28 0 4,28 0-2,-28 0 5,-28 0 3,0 0-9,0 0 9,0 0-7,28 28 6,-28-28-5,28 0-2,-28 0 6,28 0-10,-28 0 10,-28 28-10,28-28 98,0 0-44,-28 28-43,0 0 126</inkml:trace>
    </iact:actionData>
  </iact:action>
  <iact:action type="add" startTime="153661">
    <iact:property name="dataType"/>
    <iact:actionData xml:id="d25">
      <inkml:trace xmlns:inkml="http://www.w3.org/2003/InkML" xml:id="stk23" contextRef="#ctx0" brushRef="#br0">18769 5967 0,'-28'0'20,"-1"0"5,1 0 100,0-28-110,0 28 48,28-28-16,-28 28-8</inkml:trace>
    </iact:actionData>
  </iact:action>
  <iact:action type="add" startTime="156859">
    <iact:property name="dataType" value="strokeEraser"/>
    <iact:actionData xml:id="d26">
      <inkml:trace xmlns:inkml="http://www.w3.org/2003/InkML" xml:id="stk24" contextRef="#ctx0" brushRef="#br1">23754 9385 0,'56'28'31,"-56"0"-22,28-28-1,0 28 0,0 0 0,-28 0-3,28-28 3,0 28 0,-28 0 0,28-28 0,0 0 0,0 28 8,0-28-8,0 0 14,0 0-6</inkml:trace>
    </iact:actionData>
  </iact:action>
  <iact:action type="remove" startTime="157402">
    <iact:property name="style" value="instant"/>
    <iact:actionData xml:id="d27" ref="#d25"/>
  </iact:action>
  <iact:action type="add" startTime="157430">
    <iact:property name="dataType" value="strokeEraser"/>
    <iact:actionData xml:id="d28">
      <inkml:trace xmlns:inkml="http://www.w3.org/2003/InkML" xml:id="stk25" contextRef="#ctx0" brushRef="#br1">24118 9357 0,'28'0'53,"0"28"-38,-28 0 7,28-28-14,-28 28 1,28-28-2,1 28 1,-29 0 1,28 0-2,0 0 2,-28 0-2,28-28-1,-28 28 10,28-28-8</inkml:trace>
    </iact:actionData>
  </iact:action>
  <iact:action type="add" startTime="160533">
    <iact:property name="dataType"/>
    <iact:actionData xml:id="d29">
      <inkml:trace xmlns:inkml="http://www.w3.org/2003/InkML" xml:id="stk26" contextRef="#ctx0" brushRef="#br0">12158 7312 0,'-28'0'62,"0"0"-30,-56 0-24,0 0 0,0 0-2,-1-28 4,1 28-4,-28 0 3,28 0-1,28 0 0,-28 0-1,28 0 2,-28 0-2,56 0 3,-56 0-6,28 0 7,28 0-6,0 0 3,28 28 0,-28-28 0,0 0 2,0 0 10,0 0-7,0 0 3,28-28-13,56 28 86,0 0-76,-28 0-3,28-28-4,28 0 4,-28-28-4,28 0 0,-56 28 2,28-28 4,-56 0-8,28 56 4,0-28 2,-28 0-4,28 28 3,0-28-2,-56 28 110,0 0-101,0 0-6,0 0 9,0 0-16,0 0 3,-28 28 2,28 0-1,0 0 1,0-28 3,28 28-6,-28 0 3,-28-28 0,56 28 1,-28 0-2,0-28-1,28 28 6,-28 0-8,0-28 9,28 28-10,-28 0 10,0 0-10,0-28 14,0 28-4,0 0 11,0-28-14,0 28 6,0 0 1,0-28-12,0 0 65,28 28 31,0 0-94,28-28 1,0 28 1,0 28-1,28-56 0,0 84 1,28-28 1,-56 28-6,56-28 5,-28 0-4,0 0 4,0 0-2,0-56 2,-28 28-1,0 0 3,0 1-8,0-29 9,-28 28-1,28-28-1,0 28-4,-28-56 121,-28 28-119,28-28 15,0-1-16</inkml:trace>
    </iact:actionData>
  </iact:action>
  <iact:action type="add" startTime="162773">
    <iact:property name="dataType"/>
    <iact:actionData xml:id="d30">
      <inkml:trace xmlns:inkml="http://www.w3.org/2003/InkML" xml:id="stk27" contextRef="#ctx0" brushRef="#br0">6835 8013 0,'-28'-29'141,"0"1"-132,0 28-3,28-28 4,-28 0-6,0 28 4,0-28 0,0 0 1,-28 28 6,28 0-6,0 0-2,-28-28 4,-28 28 4,56-28-11,0 28 5,0-28-2,0 28 9,0 0-3,0 0 6,0 0-13,0 0 10,0 0-7,0 0 8,0 0-11,0 0 3,0 0 8,0 0-13,0 28 4,-28-28 0,28 28 0,0 0 0,0 0 0,0 0 9,0 0-8,0 0 4,0 0-6,0-28 2,0 29-2,0-1 2,-28 28 0,0-56-2,56 28 1,-56 28 5,0-28-11,28 28 5,-28-28 1,0 0-1,28 0 2,-28 0-2,28 28 3,0-28-4,0-28 4,0 56-2,28-28 4,-28 0 2,0 0-12,0 28 10,28-28-8,-28 0 8,0 28-8,28 0 5,0 0-2,0-28 1,0 56 1,0 0-4,0-28 4,0 0-1,0-28 4,0 28-9,28-28 11,0 56-12,-28-28 11,0-28-10,28 28 11,0 28-13,0-28 6,0 0 2,0-28-2,-28 28 2,28 28-2,0-27 2,0-29-2,-28 0 3,28 0-5,-28 0 3,28 0-1,0 0 6,-28 0-10,28-28 5,0 28 0,-28 0 0,28 0 0,0-28 0,-28 28 1,28 0-3,0-28 5,0 28-7,-28 0 8,28-28 4,0 28-11,-28 0 3,28-28-1,0 0 2,0 0-3,28 0 1,28 0 1,-28 0 0,28 0 1,0 0-2,0 0 2,0 0-2,-28 0 2,28 0-1,-28 0 2,-28-28-7,28 0 6,-28 0-1,0 28 5,28-28-10,-56 0 8,56 0-7,0 28 4,-28-28 0,0 0-1,0 0 5,28 28-8,-28 0 8,-28-28-8,28 0 8,0 28-8,-28-28 8,28 0-8,0 0 11,0 0-9,0 0 3,0 28 8,0-28-11,-28-1 6,28 1-6,-28 0 4,28 0-4,0-28 4,1 0-8,-29 28 12,0-28-12,0 0 14,0 28-1,0-28-14,0 0 7,0-28 1,0 28-4,0 28 7,28-28-8,-28 28 6,28-28-4,-28 28 6,0-28-8,0 28 9,28 28-10,-28-56 11,0 0 1,0 28-11,0-28 1,0 0 5,0 0 5,0 28-7,0 0 1,0 0-2,0 0 7,0 0-1,-28 28-10,28-28 10,0 0-11,-28 0 14,28 0-8,-28 28 0,28-28-1,-29 0 2,1 28-2,28-28 3,-28 0-4,0 28 5,0-28 4,0 0-10,0 0 7,0 0 4,0 0-15,0 0 16,0 0-9,0 0 13,0 0-17,0 0 13,28 0-13,-28 28 8,28-29 7,-28 29-4,28-28-4,-28 28 2</inkml:trace>
    </iact:actionData>
  </iact:action>
  <iact:action type="add" startTime="171019">
    <iact:property name="dataType"/>
    <iact:actionData xml:id="d31">
      <inkml:trace xmlns:inkml="http://www.w3.org/2003/InkML" xml:id="stk28" contextRef="#ctx0" brushRef="#br0">8068 7452 0,'56'0'181,"0"0"-165,-28 0 1,0 0-6,0 0-6,0 0 7,0 0 2,0 0 1,0 0-12,0 0 14,0 28-10,0 0 7,0-28-5,0 0 9,0 0-2,0 0 27,0 0-27,0 0-8,0 0 54,0 0-54,0 0 8,0 0-3,0 0 3,0 0-12,0 0 10,0 0-6,0 0 7,0 0-4,0 0 24,0 0 14,0 0-26,0 0-15,0 0-1,0 0 8,0 0-6,0 0 11,0 0-17,0 0 10,28-28-10,-28 28 11,0-28-6,0 28 8,0 0-7,0 0 9,0 0-12,0 0 9,29 0-8,-29 0 9,0 0-9,0 0 9,0 0 0,-28 28 203,0 0-212,0 0 9,0 0-6,0 0-6,0 0 6,0 0-4,0 28 3,0-28-2,0 28 6,0 0-10,0 0 9,0 0-7,-28-28 3,28 29 0,0-1-3,-28 0 3,28-28 0,0 28 0,0 28 0,-28-56 2,28 28-4,0-28 10,0 28-5,0-28-7,0 28 8,0-28-9,0 56 10,0 0 2,0-56-10,0 28 2,0-28 1,0 28-2,0-28 3,0 0-2,0 0 2,0 28-2,0 0 4,0-28-5,0 0 2,28 0 0,-28 28 4,0-28-9,0 0 3,0 0 2,0 0 8,0 0-6,28 28 4,-28 0-5,0 0 8,28 0-12,-28 0 3,0-28-1,0 56 2,0-56-2,0 28 9,0-27 1,28-1-10,-28 0 1,0 0-2,0 0 3,28-28-2,-28 28 2,0 0-1,0 0 1,0 0-2,0 0 4,0 0 4,0 0-12,0 0 14,0 0-7,0 0-5,0 0 5,-28-28-4,28 28 2,0 0 6,0 0 2,0 0-4,0 0-8,0 0 12,-28 0-7,28 0 12,0 0-19,0 0 20,-28 0-6,28 0 12,0 0-24,0 0 12,0 0-10,0 0 26,0 0-20,-28-28 166,0 0-160,0 0-2,-1 0 0,1 0-2,28-28-10,-28 28 6,0 0-2,28-28-4,-28 28 8,0 0-8,0 0 13,0 0-5,0 0 19,0 0-28,0 0 13,0 0-8,0-28 6,0 28-2,-28 0 3,28 0-11,0 0 12,0-28-3,0 28 0,0 0-7,0 0 10,0 0-8,0 0 54,0 0 0,0 0-22,0 0-26,0 0 2,0 0 10,0 0-11,0 28 0,0-28-8</inkml:trace>
    </iact:actionData>
  </iact:action>
  <iact:action type="add" startTime="176055">
    <iact:property name="dataType"/>
    <iact:actionData xml:id="d32">
      <inkml:trace xmlns:inkml="http://www.w3.org/2003/InkML" xml:id="stk29" contextRef="#ctx0" brushRef="#br0">7284 10870 0,'0'0'3,"-28"0"11,0 0-6,0 0 11,0 0-11,-1 0 9,1 28-10,28 0 1,-28-28 1,0 28-1,28 0-3,-28-28 8,28 28-10,-28 0 10,0-28-10,28 28 7,0 0-4,-28 0 10,28 0-9,-28 0 8,28 0-6,0 0 8,0 0-11,0 0 3,28 0 13,-28 0-14,28-28-1,0 0 1,0 28 1,0 0 6,0-28-7,0 28 8,0 0-8,1-28 9,-1 0-12,0 0 11,0 0-7,0 0 11,0 0-17,0 0 11,0 0-5,-28-28-2,28 28 11,0 0-2,0-28-9,-28 0 3,28 0 3,0-28-7,-28 28 11,0 0-6,28 28-7,-28-28 4,0 0 1,0 0 6,0 0-9,0 0 10,0 0-4,0 0 4,0 0-12,0 0 9,-28 0-4,0 0-1,0 0 25,0 28-26,0-28 9,0 28 0,0 0-2,0 0-1,0 0-10,0 0 13,0 0-4,0 0 8,0 0-12,-1 0 22</inkml:trace>
    </iact:actionData>
  </iact:action>
  <iact:action type="add" startTime="179181">
    <iact:property name="dataType"/>
    <iact:actionData xml:id="d33">
      <inkml:trace xmlns:inkml="http://www.w3.org/2003/InkML" xml:id="stk30" contextRef="#ctx0" brushRef="#br0">6919 3474 0,'-28'0'10,"0"-28"-4,0 0 3,0 28-2,0-28 3,0 0-4,0 28 1,0 0 0,0 0 2,0 0-2,0 0 2,0 0-2,-28 0 7,0 0-12,56 28 11,-56-28-10,28 0 5,0 0-1,-28 28 0,56 0 3,-28 0-4,0-28 5,28 28-6,-28 0 4,0 0-2,28 28 5,0-28-9,-28 0 8,0 0-7,0 0 4,28 28 1,0-28-2,0 28 1,-28-28 0,28 56 0,-28-28 0,28 0-1,0 0 1,0-28 0,0 29-1,0-29 2,0 28-2,0-28 7,28-28-12,-28 28 10,28 0-7,0-28 6,-28 28-6,28 0 0,0-28 5,-28 28-4,28 0 3,0-28-2,-28 28 2,28 0-2,0-28 2,0 28 9,0 0-14,0 0 12,0 0-9,-28 0 1,28-28 0,28 0 0,-56 28 0,56 0 1,-28-28-3,28 0 2,-28 0-1,28 28 2,0-28-1,0 28 4,0-28-9,0 28 11,0-28-12,28 0 12,-28 0-13,29 0 6,-1 0 3,28 0-4,-28-28 5,0 0-6,0 0 4,-28 28-2,28 0 4,-28-28-6,-56 0 4,56 0-4,-28 28 4,-28-28-2,28 0 1,0 28-1,-28-56 2,28 28-1,0 28 3,-28-28-6,28 0 2,0 28 8,-28-28-3,0 0-8,28 28 5,-28-28-2,28 0 6,-28 0 0,0 0-8,0 0 4,0-28-3,0 28 2,0-29 1,0 29-2,0 0 2,0-28-2,-28 56 4,28-28-6,0 0 4,-28 0-4,0-28 4,0 0-2,28 0 6,-28 28-10,0 0 9,0 0-8,0 0 12,0 0-8,0 0 6,0 0-2,0 0 1,0 0-5,0 0 7,0 28-5,28-28-6,-28 0 4,0 28 0,28-28 0,-56 0 1,28 28-2,0-28 9,0 28-6,0 0 6,0 0-13,0 0 14,0 0-8,0 0 11,0 0-17,0 0 10,0 0-2,0 0-4,-28 28 10,56 0-11,-28-28 5,0 0-6,0 28 7,28 0-8,-29-28 8,1 0-7,0 28 8,0-28-1,0 0-8,0 28 6,0-28-4,0 0 2,0 0 2,0 0 5,0 28-8,0-28 7,0 0-1,0 0-1,0 0-5,0 28 10,0-28-5</inkml:trace>
    </iact:actionData>
  </iact:action>
  <iact:action type="add" startTime="184690">
    <iact:property name="dataType"/>
    <iact:actionData xml:id="d34">
      <inkml:trace xmlns:inkml="http://www.w3.org/2003/InkML" xml:id="stk31" contextRef="#ctx0" brushRef="#br0">8852 5211 0,'0'0'1,"-28"0"5,0-28 4,0 0-4,0 0 2,-28 28 0,28-28 3,-56 0-6,0 0 4,28 0-4,-28 0 4,-28 0 0,56 28-1,-56-28-2,56 28 8,-28 0-13,0-28 14,56 28-12,0 0 11,0 0-7,0 0 2,0 0-1,0 0 2,0 0-5,0 0 5,0 0-3,28 28 4,-56 0-7,28-28 3,28 28 0,-56 0 1,28-28 0,0 28 0,-28 0 0,56 0 0,-56-28 0,28 28 1,28 0-1,-28-28-3,0 56 7,28 0-8,-28-28 12,28 0-3,-29 0 3,29 0-12,0 0 11,0 0-9,0 0 4,0 0-4,0 0 3,0 0-2,0 0 2,0 0-2,29 0 3,-29 0 4,28 0-8,0-28 3,-28 28-2,28 28 1,0-56 0,-28 28 3,0 28-6,28-56 4,-28 56-2,28-56 1,0 56-1,-28-28 1,28-28 3,0 28-6,-28 0 3,28 0 12,0 1-3,0-1-9,-28 0 0,28-28 0,-28 28 1,28 0-3,0-28 21,-28 28-10,28 0-1,0 0 3,-28 0-3,28-28 1,0 0-8,0 28 4,-28 0-2,28-28-7,-28 28 9,28-28-10,0 28 13,0-28-2,-28 28-11,28-28 5,0 0-3,0 0 11,0 0-8,28 0 9,-28-28-7,0 28-6,28-28 8,-28 28-9,28-28 10,-28 0-10,-28 0 10,28 28-10,0-28 11,0 0-12,28 0 6,-28 28 0,-28-28 0,28 0 0,0 28-2,0-28 3,0 0-2,0 0 8,-28-1-2,28 1-7,0 0 9,0 0-2,0 28-13,-28-28 8,0 0 0,28 28 2,0-28-4,-28 0 2,28 28 1,-28-28-2,28 0 3,0 0 6,0 0-12,-28 0 12,28 0-2,-28 0-12,28 28 11,-28-28-9,28 0 7,0 28-7,-28-28 2,28 0 5,-28 0 4,0 0-9,0 0 22,0 0-23,0 0 8,0 0 2,0 0-3,0 0 25,0 0-15,-28 0-6,28 0-3,-28 28-10,0 0 13,0-28-2,0 0-4,0 28-4,0 0 17,0 0-13,0 0 26,0 0-35,0 0 24,0 0 30,0 0 15</inkml:trace>
    </iact:actionData>
  </iact:action>
  <iact:action type="add" startTime="189027">
    <iact:property name="dataType"/>
    <iact:actionData xml:id="d35">
      <inkml:trace xmlns:inkml="http://www.w3.org/2003/InkML" xml:id="stk32" contextRef="#ctx0" brushRef="#br0">6499 4595 0,'-28'0'51,"28"28"-37,0 0-3,-28 0 0,28 0-1,0 28 6,0 0-2,0-28-7,0 0 10,0 0-7,-28 0 6,28 0-13,0 28 13,0-28-6,0 28 4,0-28 5,0 0-13,0 0-1,0 0 6,0 0-6,0 0 11,0 0-7,0 0 10,0 0-15,0 28 2,0-28 3,0 0 1,0 28-5,0-28 12,0 0-9,0 0 0,0 0-1,0 0 3,0 0 6,0 0-12,0 0 12,0 0-6,28 0 9,-28 0-15,0 0 10,0 0-7,0 0 2,0 28-1,0 0 7,0-28 1,0 0-4,0 1 3,0-1-12,28 0 5,-28 0 8,0 0-8,0 28 9,28 0-1,-28-28-8,0 0 1,0 0-4,0 0 9,0 0 0,28 0-10,-28 0 11,0 0-6,0 0-3,0 0 1,28 0 2,-28 0-1,0 0 0,0 0 9,0 0-11,0 0 10,0 0-8,0 0 8,0 0-9,0 0 0,0 0 1,0 0 0,0 0 0,0 0 2,0 0 4,0 0-5,-28 28 7,28-28-11,0 0 12,0 0-5,-28-28-9,28 28 7,-28 0-4,28 28 8,-28-56-6,0 28 1,28 28-2,0-28 10,0 0-9,0 0 8,0 0-11,0 0 11,0 28-3,0 0 4,0 0-7,0-28-2,28 28 3,-28-28-7,28-28 3,-28 56 4,0-28-5,28 0 2,-28 0-1,0 0 10,28 1-5,-28-1-9,0 0 11,28 0-3,0 28-6,0-28 3,-28 0 2,0 0-3,0 0 1,0 0 9,0 0-13,0 0 13,0 0-5,0 0 0,-28-28 57,0 0-45,0 0 32,0 0-42,0-56 2,28 28-5,-28-56-6,28 28 2,-28 0 0,28-28 6,0 56-10,0-29 6,0 29-1,0-28 5,0 28-10,0 0 4,0-28 1,0 28-2,0-28 4,0 28-4,0-28 5,0 28 4,0 0-8,0 0 4,0 0 2,-28 0-6,56 28 155,0 28-154,0-28 8,0 28-5,0 0 8,0-28-17,0 0 14,0 0-4,0 0-11,0 0 16,0 0-9,0 0 8,0 0-8,0 0 0,0 0 1,0 0-4,56 0 5,-28 0 6,-28 0-10,0 0 7,0 0-11,-28-28 12,84 28-11,-55 0 6,27 0-4,0 0 3,0 0 1,0-28-2,-28 28 2,0-28 0,0 28 0,0 0 7,0 0 59,0 0-50,0 0-20,-56-28 89,0 28-75,0 0-14,0 0 11,0 0-4,0-28-10,0 0 14,0 28-2,0 0-12,0 0 6,28-28 1,-28 28-2,-28-28 2,0 28 6,-1 0 1,29 0-8,0 0 1,-56 0-4,56 0 8,-28 0-9,28 0 11,0 0-9,28 28 2,-28-28 0,0 0 8,0 0 30,0 0-37,0 0 11,0 0-17,0 0 13,0 0-7,0 0-2,0 0 8,0 0-8,0 28 9,0-28-7,0 28 15,0-28-9,28 28-4,-28 0-8,0-28 13,0 0 8,28 28 22,0 28-14,0-28-16,0 28-7,0 0-2,0-28-1,0 0 3,28 56-2,-28-28 9,28-28-4,-28 0-8,28 0 8,-28 0-8,28 29 5,-28-1-4,0 0 4,0 0-2,0-28 9,28 0-8,-28 0 8,0 0-6,0 0 10,0 0-4,0-84 127,-28 0-137,28-56 2,0 56-1,-28-57 1,28 1 0,0 56 0,0-56 0,-28 56 0,28-28 1,0 0-4,0 56 6,-28-28-6,28 28 4,0-28-2,0 28 6,0-28-10,0 28 10,0 0-10,0-28 11,0 28-13,0-28 8,0 28-3,0 0 2,0 0 1,0 0 8,0 0-10,28 28 1,0-28 7,-28 0-9,0 0 10,0 0-2,28 28-13,-28-28 13,0 0-11,0 0 14,28 0-12,-28 0 6,0 0 5,28 0-11,-28 0 7,28-28-8,0 28 10,-28-28-13,0 28 14,0-28-7,0 0 0,0 28 4,0-28-6,0 0-1,0-29 12,0 57-8,0-28-4,0 0 12,0 28-2,0 0-2,0-56 3,-28 84-12,28-28 8,0 0-10,0 0 4,-28 0 5,28 0-5,-28 28 5,28-28-6,0 0 6,0-28 5,-28 0-11,28 28 7,0 0-10,-28 0 6,0-28 0,28 28 0,0 0 0,-28 0 2,28 0-2,0 0-1,0 0 1,0 0-1,0-28 0,-28 0 0,28-28 2,-28 56-2,28-56 2,-28 28 9,28 0-13,0 28 11,0 0-8,0 0 8,0 0-9,0 0 10,0 0-11,0 0 10,0 0-4,0 0 4,0 0-14,0 0 14,0 0-4,0 0 0,0 0 4,0 0-8,0 0 25</inkml:trace>
    </iact:actionData>
  </iact:action>
  <iact:action type="add" startTime="194476">
    <iact:property name="dataType"/>
    <iact:actionData xml:id="d36">
      <inkml:trace xmlns:inkml="http://www.w3.org/2003/InkML" xml:id="stk33" contextRef="#ctx0" brushRef="#br0">8376 6864 0,'0'28'108,"0"28"-101,0-28 8,0 28-13,0-28 7,0 0-2,0 0 7,-28 0-13</inkml:trace>
    </iact:actionData>
  </iact:action>
  <iact:action type="add" startTime="195137">
    <iact:property name="dataType"/>
    <iact:actionData xml:id="d37">
      <inkml:trace xmlns:inkml="http://www.w3.org/2003/InkML" xml:id="stk34" contextRef="#ctx0" brushRef="#br0">8124 7088 0,'28'-28'49,"0"28"-31,0 0 41,0 0-29,0 0-14,0 0 0,0 0 1,0 0-8,0 0 12,0 0-19,0 0 12,0 0 9,0 0-14,0 0 14,0 0-16,0 0 29,0 0-17</inkml:trace>
    </iact:actionData>
  </iact:action>
  <iact:action type="add" startTime="195911">
    <iact:property name="dataType"/>
    <iact:actionData xml:id="d38">
      <inkml:trace xmlns:inkml="http://www.w3.org/2003/InkML" xml:id="stk35" contextRef="#ctx0" brushRef="#br0">8824 6640 0,'0'28'47,"0"0"-39,0 28-1,0-28 6,0 0-10,0 28 11,0-28-13,0 0 6,0 0 1,0 0 9,0 0-11,0 0 12,0 0-8,28-28-8,-28 28 12,28 0-12,-28 0 14,28 0-6,0-28-2,0 0 6,0 0-5,0 0 29,0-28-18,-28 0-16,28-28 5,-28-28-2,28 0 6,-28 28-12,0-28 7,0 28 0,28 0 2,-28 28-4,0 0 18</inkml:trace>
    </iact:actionData>
  </iact:action>
  <iact:action type="add" startTime="196997">
    <iact:property name="dataType"/>
    <iact:actionData xml:id="d39">
      <inkml:trace xmlns:inkml="http://www.w3.org/2003/InkML" xml:id="stk36" contextRef="#ctx0" brushRef="#br0">9300 7004 0,'-28'0'7,"28"-28"47,-28 28-39,0 0 15,0 28 10,28 0-30,0 0 35,0 0-37,28 28 7,0-28 1,0 0-8,-28 0 8,28-28-2,0 0 35,-28-28-34,28 28-9,0-28 2</inkml:trace>
    </iact:actionData>
  </iact:action>
  <iact:action type="add" startTime="197760">
    <iact:property name="dataType"/>
    <iact:actionData xml:id="d40">
      <inkml:trace xmlns:inkml="http://www.w3.org/2003/InkML" xml:id="stk37" contextRef="#ctx0" brushRef="#br0">9665 7060 0,'-28'-28'49,"0"0"-37,0 28 5,0 0 15,0 0 13,28 28 65,0 0-94,0 0-4,0 0 4,0 0-13,0 0 12,0 0 9,28-28-16,-28 28 8,28 0 22,0 0-22,0-28 10,0 0-14,0 0 4,0 28 0,0-28-5,0 0 3,0 0 4,-28 28-15</inkml:trace>
    </iact:actionData>
  </iact:action>
  <iact:action type="add" startTime="200529">
    <iact:property name="dataType"/>
    <iact:actionData xml:id="d41">
      <inkml:trace xmlns:inkml="http://www.w3.org/2003/InkML" xml:id="stk38" contextRef="#ctx0" brushRef="#br0">7003 9525 0,'28'0'33,"28"0"-26,-28 0 9,0 28-9,29-28 3,-1 28-5,0 0 6,28-28-7,0 0 10,84 0-11,28-28 6,28 28-1,-28-28 1,0 0-3,-56 28 0,0-28 2,-56 28 0,-28 0 2,0 0-4,-28 0 10,0 0-6,28 0 4,0 0 2,-28 0-10,0 0 8,0 0-12,0 0 14,-56 0 62,0 0-70,0 0 8,0 0-10,-28 0 5,-28 0-4,28 0-1,-28 0 2,28 0 2,-28 0-3,0 0 2,0 0-2,-28-28 3,28 28-6,-56 0 8,0 0-9,0 0 7,28 0-4,28 0 3,0 0-3,28 0 9,-28 0-14,28 0 5,0 0 4,28 0-3,0 0 8,0 0-3,0 0 5,-28 0-12,-29 0 6,1-28-7,56 28 2,-56 0 1,56 0 10,0 0-8,28 28 108,28 0-103,0 0 2,28-28-3,28 0-10,-28 0 6,29 0-2,27 0 5,-28 0-7,112 0 1,-56 0 2,0-28 0,-28 0-1,28 0 1,0 28 1,-56-28-2,28 28 1,-28-28 0,-28 28 2,28 0-6,-56-28 5,28 28-3,-28 0 7,0 0 1,0 0 2,0 0 4,0 0-3,0 28 165,0-28-177,-28 28 11,56 0-14,0-28 11,-28 28-7,0 0 3,0-28 8,-56 0 53,0-28-61,0 0 11,-28 28-18,28-28 6,-28 28 0,0-28 1,0 28-3,-28 0 1,28 0 2,-28 0-2,0 0 5,-28 0-8,28 0 8,-28 0-8,0 0 5,28 0-2,-28 0 3,56 28-6,-56-28 7,28 28-6,28-28 4,-28 0-2,28 0 2,28 0-1,-28 0 0,0 0 5,28 0-3,-28 0-4,28 0 4,0 0-4,-29 0 8,29 0-3,0 28-4,0-28 39,0 0-21,56 0 82,0 0-68,0 0-37,0 0 7,29 0-2,-1 0 1,28 0-1,28 28-1,-28-28 3,28 0-3,-28 28 5,28-28-5,0 0 5,-28 0-6,28 0 4,-28 0-2,28 0 5,-28 0-9,0 0 5,0 0 0,-28 0-1,28 0 1,0 0 0,-56 0 0,28 0 0,-28-28 8,0 28-2,0 0 2,0 0-4,28 0-8,0 0 6,-28 0-4,28 0 7,-28 0-4,-28-28 219</inkml:trace>
    </iact:actionData>
  </iact:action>
  <iact:action type="add" startTime="214021">
    <iact:property name="dataType"/>
    <iact:actionData xml:id="d42">
      <inkml:trace xmlns:inkml="http://www.w3.org/2003/InkML" xml:id="stk39" contextRef="#ctx0" brushRef="#br0">32242 10282 0,'-28'0'79,"28"28"-73,-28 0 3,0 0-1,0 0 3,28 0-9,-28 56 11,0-28-10,-28 0 12,28 28-13,28-28 8,-28-28-4,0 0 8,28 0-11,-28-28 10,28 28-12,0 0 15,-28 0 14,0-28 111,0-84-125,28 56-2,0-56-12,0 28 12,0 0-13,0 28 7,-28 0 0,28 0-1,-28 0 9,28 56 87,0 56-95,0-28 0,0 0-2,0 0 1,0 0 2,0-28-1,0 28 0,0 0-1,0-28 9,0 0-7,28-28-4,0 0 35,-28 28-24,28-28 0,0 0 54,28 0-62,-28 0 0,-28-28 3,28 0-8,0 28 6,-28-28-2,28 0 10,0 28 61,-28-28-61,28 28-10,0 0 4,-28-28-9,28 28 61,0 0-55,0-28 70,0 28-63</inkml:trace>
    </iact:actionData>
  </iact:action>
  <iact:action type="add" startTime="218359">
    <iact:property name="dataType"/>
    <iact:actionData xml:id="d43">
      <inkml:trace xmlns:inkml="http://www.w3.org/2003/InkML" xml:id="stk40" contextRef="#ctx0" brushRef="#br0">31318 17509 0,'-28'-28'47,"0"28"-39,0 0-1,28-28 4,-28 28-6,0 0 7,0 0 4,0 0-12,0 0 10,0 0-6,0 0 8,-28 0-6,28 0 5,0 28-7,0-28 7,0 0-8,28 28 0,-28 1 2,0-29-3,28 28 11,-28 0-3,0 0-3,28 0-4,0 0 8,0 0 2,0 0 5,0 0-13,0 0-3,0 0 23,0 0-19,0 0 6,0 0-8,28-28 1,0 0 15,0 28-19,-28 0 12,28-28-5,0 28-10,-28 0 16,28-28-10,0 28-1,0 0 8,0-28-7,28 0 8,-28 28-7,0-28 6,0 28-8,0-28 2,0 0-4,0 0 4,0 0-2,0 0 7,0 0 1,0 0-12,28 0 14,-28 0-9,28-28 0,-28 28-3,28 0 5,0 0-3,-56-28 2,56 28-3,-28-28 4,28 0-4,0 0 4,-28 28-5,0 0 5,0 0-5,0-28 2,0 28 4,0-28-5,0 28 3,0-28 0,0 0 5,0 28-5,-28-28-4,28 0 5,0 0 6,-28 0 4,0 0-18,0 0 13,0 0-4,0 0 1,0 0 5,-28 0 9,28 0-20,-28 28 3,0 0-3,28-28 8,-28-1-13,0 29 9,28-28-5,-28 0 2,0 28 2,28-28-2,-28 28 3,0-28-3,0 28 3,0 0 6,0 0-12,0 0 12,0 0-6,0 0 5,0 0-8,0 0 9,0 0-10,28 28 3,-28-28-1,0 0 0,0 28 9,0 0-12,0-28 6,0 28-5,0-28 7,0 29-12,0-29 7,0 28 0,28 0 3,-28-28-6,0 0 5,28 28-4,-28-28 1,0 0 4,0 28 5,0-28-3,0 0 20</inkml:trace>
    </iact:actionData>
  </iact:action>
  <iact:action type="add" startTime="221294">
    <iact:property name="dataType"/>
    <iact:actionData xml:id="d44">
      <inkml:trace xmlns:inkml="http://www.w3.org/2003/InkML" xml:id="stk41" contextRef="#ctx0" brushRef="#br0">31906 17650 0,'-28'0'71,"0"0"-65,0 0 6,0 0 54,0 0-57,0 0 0,0 0-3</inkml:trace>
    </iact:actionData>
  </iact:action>
  <iact:action type="add" startTime="223720">
    <iact:property name="dataType"/>
    <iact:actionData xml:id="d45">
      <inkml:trace xmlns:inkml="http://www.w3.org/2003/InkML" xml:id="stk42" contextRef="#ctx0" brushRef="#br0">23334 17902 0,'29'0'31,"-1"0"-15,0 0 15,0 0-15,0 0 1,0 0-2,0 0 6,0 0-11,0 0-4,0 0 10,0 0-2,0 0-4,0 0-2,0 0 30,0 0-6,0 0 14,0 0-22,-56 0 108,0 0-116,0 0-6,0 0 8,0 0-14,0 0 18,0 0-14,0 0 9,0 0-11,0 0 122,0 0-68,0 0-51,28 28 3,-28-28 6,0 0 36,56 0 88,0 0-127,0 0-5,0 0 11,0 0-3,0 0-10,0 0 5,0 0-5</inkml:trace>
    </iact:actionData>
  </iact:action>
  <iact:action type="remove" startTime="227059">
    <iact:property name="style" value="instant"/>
    <iact:actionData xml:id="d46" ref="#d10"/>
  </iact:action>
  <iact:action type="add" startTime="226985">
    <iact:property name="dataType" value="strokeEraser"/>
    <iact:actionData xml:id="d47">
      <inkml:trace xmlns:inkml="http://www.w3.org/2003/InkML" xml:id="stk43" contextRef="#ctx0" brushRef="#br1">28712 14063 0,'0'28'53,"28"0"-46,0-28 1,-28 28 18,0 0-6,0 0-12,0 0-4,-28 0 32,28 0-28,-56 1-1,28-1 7,-28 0-4,28-28 5</inkml:trace>
    </iact:actionData>
  </iact:action>
  <iact:action type="add" startTime="232015">
    <iact:property name="dataType"/>
    <iact:actionData xml:id="d48">
      <inkml:trace xmlns:inkml="http://www.w3.org/2003/InkML" xml:id="stk44" contextRef="#ctx0" brushRef="#br0">24847 12915 0,'0'28'88,"0"0"-82,0 28 2,-28 0 4,28 0-10,0 0 13,0-28 1,0 0-8,0 0 0,0 0 0,0 0 2,0 0 5,0 0-9,0 0 8,0 0-1,0 0 2,0 0-11,0 28 12,0-28-8,0 0 6,0 0-2,0 0 4,0 0-11,0 1 10,28-1-2,-28 0-11,0 28 13,0-28-12,0 0 1,0 0 7,0 0 4,0 0-7,28 0 8,-28 0-8,0 0 10,0 0-15,0 0 13,0 0-3,0 0-3,0 0-1,0 0 8,0 0 0,0 0-12,0 0 11,0 0-8,0 0 12,0 0-17,0 0 14,0 0-12,0 0 11,0 0-7,0 28 7,0-28-10,0 0 10,0 0-4,0 28 4,0-28-4,0 28-5,0 0 8,0-28 2,0 0-7,0 0-5,0 0 2,0 0 5,0 28 4,0-28 0,-28 0-12,28 0 5,0 0-2,-28 0-1,28 28 13,0 0-5,0-28 1,0 0-5,0 0-4,-28-28 3,28 28-5,0 0 6,0 0 10,0 0-17,-28-28 6,28 28-2,0 0 2,0 0-3,0 0 6,0 1 0,0-1 3,0 0-4,0 0 3,0 0-8,0 0 10,0 0-6,0 0 7,0 0-13,0 0 12,0 0-6,0 28 4,0-28-4,0 0 4,0 0-8,0 0 9,0 0-1,0 0 2,0 0-12,0 0 10,0 0-7,0 0 9,0 0-7,-28 28-1,28-28 0,0 0-1,-28 28 5,28-28-8,0 0 8,0 0-11,0 0 16,0 0-4,0 0 1,-28 0-9,28 28 11,0-28-7,0 0-1,0 0-3,0 0 7,0 56-8,0-56 6,0 0-4,0 0 8,-28 28-12,28-28 7,0 0 3,0 0-3,0 0-1,0 0 8,0 0-6,0 0 6,0 0-10,0 0 8,0 0 0,0 0-11,0 0 5,0 0 0,0 0 7,0 0-3,0 0-1,0 0-3,0 1 10,0-1-14,0 0 12,0 0-6,0 0 7,0 0-11,0 0 7,0 0-5,0 0 9,0 0-8,0 0-2,0 0 10,0 0-7,0 0 6,0 0-13,28 0 14,-28 0-9,0 0 11,0 0-8,0 0 3,0 0-4,0 0 14,28 0-16,-28 0 16</inkml:trace>
    </iact:actionData>
  </iact:action>
  <iact:action type="add" startTime="235003">
    <iact:property name="dataType"/>
    <iact:actionData xml:id="d49">
      <inkml:trace xmlns:inkml="http://www.w3.org/2003/InkML" xml:id="stk45" contextRef="#ctx0" brushRef="#br0">24987 18098 0,'-28'-28'57,"0"28"-51,0-28 7,0 28-3,28-28-4,-28 28 2,0-28 8,28 0 0,-28 28-1,0 0 0,0 0 41,0 0-42,0 0 12,0 0-20,0 0 4,0 0 57,28 28-41,-28-28-13,28 28-1,0 0-8,0 0 12,0 0-6,0 0 5,0 0-7,0 0 5,0 0-6,28 0 20,-28 0-21,28-28 10,-28 28-7,28-28-2,-28 28 5,28-28-10,-28 28 13,0 0 11,28 0-19,0-28 72,0 28-50,0-28-21,-28 28 0,28-28 18,0 0-10,0 0 4,0 0 29,0 0-12,0 0-27,0-28 8,0 28-14,0 0 12,0 0 39,0-28-10,-28 0-28,28 0-4,0 28-11,-28-28 7,0 0 92,0 0-93,0 0 0,0 0 6,0 0-5,0 0 6,0 0 63,-28 0-53,28 0-9,-28 28-14,28-28 6,-28 28 1,0 0 41,0 0-41,0 0 8,0 0 44,0 0-8</inkml:trace>
    </iact:actionData>
  </iact:action>
  <iact:action type="remove" startTime="242992">
    <iact:property name="style" value="instant"/>
    <iact:actionData xml:id="d50" ref="#d48"/>
  </iact:action>
  <iact:action type="remove" startTime="243172">
    <iact:property name="style" value="instant"/>
    <iact:actionData xml:id="d51" ref="#d49"/>
  </iact:action>
  <iact:action type="add" startTime="242767">
    <iact:property name="dataType" value="strokeEraser"/>
    <iact:actionData xml:id="d52">
      <inkml:trace xmlns:inkml="http://www.w3.org/2003/InkML" xml:id="stk46" contextRef="#ctx0" brushRef="#br1">30477 20731 0,'-28'56'79,"0"-28"-72,28 0 2,-28-28-2,0 28 2,28 0 2,-28-28-6,0 28 2,0-28 1,28 28-2,-28-28 51,0 28-49,0 0 0,-28 0 38,0 56-23,84-56-9,-28 56 59,0-56-66,0 56-1,0-56 2,-28 28 41,-56 84-27,84-56-18,0-56 3,28-28 21,0 28-20,0 0 9,0 0-10,0 0-1,28 28 3,0-28-1,-28 0 8,0-28-1,0 0 64,0-28-71,-28 0 2,-28 28 34,0-28-12,0 28-25,0 0 7,0 0-6,0 0 0</inkml:trace>
    </iact:actionData>
  </iact:action>
  <iact:action type="add" startTime="245778">
    <iact:property name="dataType"/>
    <iact:actionData xml:id="d53">
      <inkml:trace xmlns:inkml="http://www.w3.org/2003/InkML" xml:id="stk47" contextRef="#ctx0" brushRef="#br0">23306 17930 0,'28'0'47,"1"0"-39,-1 0 6,0 0-1,0 0-8,0-28 7,0 28-9,0-28 11,56 28-13,-56-28 13,56 0-11,-56 0 1,28 28 6,-28 0-3,28 0 9,-28 0-7,56-28 8,-56 28-12,56-28 5,-28 28-6,28-28 6,-56 28-3,0 0 1,0 0 0,0 0 15,0 0 17,28 0-33,28 0 5,-28 0-7,0 0 4,-28 0 6,0 0-8,0 0 24,28 0-14,-28 0-11,28 0 5,0 28-6,28-28 4,-56 0-3,0 0 2,0 28 0,0-28 0,0 28-1,0-28 1,0 0 0,28 0 0,28 0 8,-56 0-3,0 0 0,0 0-9,0 28 8,0-28-7,28 0 7,-28 0-9,0 0 13,0 0-2,1 0-13,-1 0 6,0 0 10,28 28-9,-28-28 9,0 0-12,28 28 7,0-28-8,-28 0 11,0 0-1,0 0-3,0 0-4,0 28 9,0-28-8,0 0 1,56 0-4,-28 0 4,28 0-2,-56 0 4,28 0-5,0 0 6,-28 0 0,0 0-5,0 0 7,0 0-6,0-28 0,28 28 0,0 0 0,28 0 0,-28-28 1,28 28-2,0 0 2,-56-28-3,0 28 6,0 0-10,0 0 14,0 0-1,0 0-1,0 0-9,28-28 2,0 28 1,0-28 5,28 28-9,-56 0 1,0 0 12,0 0-8,0 0 8,0 0-12,0 0 7,28 0-10,-28 0 6,28 0 1,-28 0-2,0-28 1,0 28 0,0 0 40,0 0-42,29 0 3,-29 0 4,28 0-10,0 0 11,-28 0-5,0 0-2,-28 28 0,56-28 1,0 0 10,0 0-11,-28 0 3,28 0-5,0 0 4,-28 0-2,28 0 2,-28 0-2,0 0 7,0 0-1,0 0-3,0 0-1,0 0-1,56 0 0,-28 0 0,28 0 1,0 0-4,-28 0 7,0-28-7,-28 28 34,0 0-16,28 0-7,-28 0-8,28 0 7,-28 0-6,0 0 7,0 0-9,0 0 6,0 0 2,0 0-14,0 0 8,0 0-2,0 0 5,0 0-7,0 0 2,28 0 2,0 0-3,28 0 3,-28 0-3,0 0 4,0 0-4,0 0 4,28 0-4,-28 0 12,1 0-6,-29 0-3,56 28-1,-28-28 0,-28 0 1,0 0-3,0 0 4,28 0-3,-28 0 5,0 0-9,0 28 9,0-28 5,0 0-16,0 0 16,0 0-9,0 0 54,-56 0 31,0 0-85</inkml:trace>
    </iact:actionData>
  </iact:action>
  <iact:action type="add" startTime="248041">
    <iact:property name="dataType"/>
    <iact:actionData xml:id="d54">
      <inkml:trace xmlns:inkml="http://www.w3.org/2003/InkML" xml:id="stk48" contextRef="#ctx0" brushRef="#br0">30618 17453 0,'0'0'2,"-28"0"11,0 0-4,0 0 6,0 0-2,0 0 3,0 0-13,0 0 10,0 0-5,0 28 2,28 0-3,-28-28 1,0 29-1,28-1 2,-28-28-2,-1 0 3,29 28-4,0 0 1,-28 0 15,28 0-14,0 0 9,0 0-9,0 0 9,0 0-11,0 0 9,0 0-3,0 0-8,28-28 9,1 0-10,-29 28 10,28 0-1,0-28-6,0 28 10,0-28-9,-28 28 2,28-28-1,0 28 6,0-28-3,0 0 5,0 0-12,0 0 11,0 0-5,0 0 4,0 0-5,0-28 8,0 0-12,-28 0 6,28 0-7,0 0 6,0 0-3,-28 0 5,28 0 5,-28 0-14,0 0 11,0 0-6,0 0 0,0 0 15,0 0-6,-28 28-1,0 0-6,0-28 4,0 0-7,0 28 8,28-28-7,-28 28 8,0 0-8,0 0 26,0 0 18,28 28-46</inkml:trace>
    </iact:actionData>
  </iact:action>
  <iact:action type="add" startTime="249212">
    <iact:property name="dataType"/>
    <iact:actionData xml:id="d55">
      <inkml:trace xmlns:inkml="http://www.w3.org/2003/InkML" xml:id="stk49" contextRef="#ctx0" brushRef="#br0">30562 18210 0,'28'56'255,"-28"0"-239,28-28-6,-28 28-4,0-28 5,0 0 6,0 0-13,0-56 175,0-28-172,-28 0 6,28 0-10,0 0 9,-28 28-8,28 0 9,0 0 15,0 0-23,0 0 11,0 0-3,-28 28-10,28-28 8,0 0-6,0 0 11,-28 0-8,28 0-1,0 0 0,0 0 4,28 56 65,-28 0-69,0 28 11,0-28-12,0 28 5,0-28-5,0 56 1,28-28 0,-28 0 7,0 0-13,28-28 9,-28 0-3,0 0 5,28 0-10,-28 0 10,0 0-7,0 0 10,0 0-8,28-28 4,-28 28-6,0 0 6,0 0 10,0 0 8,0 0-12,0 0 0,-28-84 70,0 0-80,0-56 4,0 28-2,28 28-3,0 0-2,0 28 7,0 0-7,0 0 6,0 0 5,0 0 2,0 0 3,0 0-12,-28 28 1,28-28 14,0 84 124,28 28-135,-28-28-6,0-28 3,0 0-3,0 0 4,0 0-6,0-56 68,0 0-66,0 0 2,0 0 8,0 0 0</inkml:trace>
    </iact:actionData>
  </iact:action>
  <iact:action type="add" startTime="251732">
    <iact:property name="dataType"/>
    <iact:actionData xml:id="d56">
      <inkml:trace xmlns:inkml="http://www.w3.org/2003/InkML" xml:id="stk50" contextRef="#ctx0" brushRef="#br0">30870 18266 0,'-28'0'7,"28"-28"31,-28 28-25,0 0-10,0 0 29,28-28-25,-28 28 4,0-28 4,0 28-10,0 0 12,-28 0-9,-28 28 12,56-28-16,-28 0 4,56 28-2,-28-28 1,0 0 10,28 28 44,0 0-52,-28-28-1,0 28 4,28 0-8,-28 0 11,28 0-7,0 0 6,0 0-2,0 0 4,0 0-12,0 0 12,0 0-6,0 0 9,0 28-15,0-28 9,0 0 4,28-28 0,-28 28-11,0 0 5,28-28-7,-28 28 11,28 0-2,-28 0-9,28-28 9,-28 28-3,28-28-2,0 28 3,0-28 11,0 28-7,-28 0 6,28-28-11,0 0-4,0 0 11,0 0-8,0 0 4,0 0-5,0 0 0,0-28 9,0 28-8,-28-28-3,28 28 3,0-28-4,0 0 10,0 28-1,-28-28-10,28 0 4,0 28-1,-28-28 6,28 0-9,0 0 11,-28 0-9,28 0 20,-28 0-20,0 0 23,0 0-27,0 0 25,0 0-20,0 0 6,0 0-6,0 0 9,-28 28-7,0-28 7,0 28 5,0-28-4,0 28-2,0 0 2,-28 0-2,28-28-9,0 28 10,0 0-4</inkml:trace>
    </iact:actionData>
  </iact:action>
  <iact:action type="add" startTime="279090">
    <iact:property name="dataType"/>
    <iact:actionData xml:id="d57">
      <inkml:trace xmlns:inkml="http://www.w3.org/2003/InkML" xml:id="stk51" contextRef="#ctx0" brushRef="#br0">5295 14960 0,'0'-28'15,"0"0"8,-28 28-12,0-28 4,0 0 5,0 28-7,28-28-8,-28 28 1,0-28 1,28 0 5,-28 28-9,0-28 6,0 0-1,0 28 8,0-28-8,0 28 1,0 0-3,28-28 2,-28 28 0,-29 0 3,29 0-8,-28 0 7,28 0-2,-56 0 4,28 28-9,-28 0 6,0 0-2,0 0-2,0-28 4,0 56-1,28-28 1,-28 0-2,28 0 2,28 0-2,-28-28 2,28 28-2,28 0 5,-28 0-11,0-28 14,0 56-14,0-56 14,0 56-14,0 0 7,0-28 1,0 28-1,0 28 0,28-56-2,0 56 4,0-56-4,0 28 3,0-28-1,28 57 3,0-29-7,0-28 5,-28 28-3,28 0 9,-28 0-15,28 0 8,0-28 0,0 0 5,-28 28-9,28-56 3,0 28 2,0 0-2,-28 0 3,28 0-4,0-28 4,-28 28-6,56 0 5,-56 0-2,28-28 7,28 28-13,-28 0 8,28-28-2,0 28 1,-28 0 1,0-28-1,28 28 2,-28-28-6,0 0 7,28 0-6,28 0 4,0 0-2,-28-28 2,56 0-1,1 0 0,-29 0-1,28 0-2,-28 28 4,-28 0-2,28-28 2,-28 0 0,28 0-2,0 28 1,-28-28 3,28 0-6,0 0 4,-28 0-4,28 0 5,0 0-4,-28 0 8,28 28-12,-56-28 7,28 28-3,0-28 3,-28 28 0,28 0 2,-28-28-6,28 28-1,-28 0 7,28 0-4,0 0 1,-56-28-1,28 28 5,0-28-7,0 0 17,0 0-15,0 0 9,0 28-8,0-28 8,0 0-6,-28 0 5,0 0-11,0 0 12,0-1-6,0 1 13,0 0-10,-28 0 6,0 0-4,0 28-7,0-28 6,0 0-4,0 28 8,0-28-14,28 0 4,-56 0-1,28 28 1,28-28 1,-56 0-2,28 28 2,28-28-2,-84 0 1,84 0-1,-56 28 2,0-28-4,-28 0 8,28 0-10,28 0 7,-28 28-4,0-28 8,0 28-11,0 0 10,0-28-10,-28 0 10,28 28-12,-28-28 7,0 28 0,28-28 4,-28 28-5,0-28-2,28 28 6,-28-28-7,28 28 13,28-28-8,0 0 10,0 28-17,0 0 14,0 0-8,28-28 0,-28 28 0,0 0 0</inkml:trace>
    </iact:actionData>
  </iact:action>
  <iact:action type="remove" startTime="282771">
    <iact:property name="style" value="instant"/>
    <iact:actionData xml:id="d58" ref="#d20"/>
    <iact:actionData xml:id="d59" ref="#d24"/>
  </iact:action>
  <iact:action type="remove" startTime="282823">
    <iact:property name="style" value="instant"/>
    <iact:actionData xml:id="d60" ref="#d21"/>
  </iact:action>
  <iact:action type="remove" startTime="283210">
    <iact:property name="style" value="instant"/>
    <iact:actionData xml:id="d61" ref="#d4"/>
  </iact:action>
  <iact:action type="remove" startTime="283802">
    <iact:property name="style" value="instant"/>
    <iact:actionData xml:id="d62" ref="#d22"/>
  </iact:action>
  <iact:action type="remove" startTime="284294">
    <iact:property name="style" value="instant"/>
    <iact:actionData xml:id="d63" ref="#d23"/>
  </iact:action>
  <iact:action type="remove" startTime="284894">
    <iact:property name="style" value="instant"/>
    <iact:actionData xml:id="d64" ref="#d7"/>
  </iact:action>
  <iact:action type="remove" startTime="285822">
    <iact:property name="style" value="instant"/>
    <iact:actionData xml:id="d65" ref="#d6"/>
  </iact:action>
  <iact:action type="remove" startTime="286034">
    <iact:property name="style" value="instant"/>
    <iact:actionData xml:id="d66" ref="#d8"/>
  </iact:action>
  <iact:action type="remove" startTime="286407">
    <iact:property name="style" value="instant"/>
    <iact:actionData xml:id="d67" ref="#d5"/>
  </iact:action>
  <iact:action type="add" startTime="282702">
    <iact:property name="dataType" value="strokeEraser"/>
    <iact:actionData xml:id="d68">
      <inkml:trace xmlns:inkml="http://www.w3.org/2003/InkML" xml:id="stk52" contextRef="#ctx0" brushRef="#br1">21261 11962 0,'0'0'1,"-56"-28"6,0 0 3,-56 0-5,0 0 3,-28 28-2,28-28 2,28 28 0,-56 0 1,28 28 17,-84 28-6,56-28-18,56 0 4,28 0 25,28-28-18,112 0 14,-28 0-21,28 0 3,0 0-2,28 0 1,28-28 1,-28 0-2,0 0 2,-56 28-2,0 0 1,0 0 0,0 0 0,-28 0-2,0 0 10,-28 28-8,28-28 0,-28 28 0,28-28 9,-28 28-9,28 0-2,-56 0 58,28 0-56,-28-28 0,84-140 55,-28-56-56,0 0 43,-56-784-27,0 839-22,-56 57 2,84 56 1,-28 28 1,28-28 1,0 84 42,0 113-39,28 111-1,0 28 0,84 28 0,0-56-2,0 28 2,28 0-1,-28-83 1,28 27 0,0-56 0,0-112-1,-27 28 2,-29-84-1,0 0-2,-56-28 2,0 0 0,0 0 0,-56 0 71,-28 0-64,28 0-7,-28-28 0,28 0 0,0 28 0,-28-28-2,0-28 2,56 28 0,-29 28 0,1 0 33,28-28 4,-28 28-13,28-28-10,0-28-6,56-28-7,29 28 39,139-449-20,-224 449-27,0 84 77,0 0-69,-28 0-1,28 29 0,-28-29-1,28 0 10,-28 0-10,28 28-1,-28 28 2,28-28 0,0-28 0,0 0 16,28-28 30,-28 28 8,0 56-46,0 28-8,0-28-1,0-28 1,0 0 0,28-28 0,0 0-2,0-28 11,-28 28-9,28 28 0,28 0 1,-28 28-2,-28-28 30,84 56-17,-56-84-18,0-28 63,0 28-40,28 28-17,28 56 0,0-28 0,0 0 0,-56-56-1,28 0-1,-28-28 3,0 0 6,0-84-7,0 0 0,0 28 0,28-56 0,-28 28 0,28-28 0,28 56-2,-28-56 2,28 28 0,-56 56 1,0 0-1,0 28 0,0 0-1,0 84 1,56-28 0,0 0 6,-28 0-9,28 0 2,0-28-3,-28 28 3,28 0 1,0 0 1,-28 0-1,1-28 0,-1 0 0,-56 0 0,28 0-2,0-28 2,0 0 0,-28 28 0,28 0 1,0-28-2,-28 28 1,28 0 0,0-28 0,-28 28 0,56 0 0,-28 0-2,0-28 2,0 28 0,-28 0 0,28-28 1,0 0-2,0 0 9,-28 28 7,28 0-15,0-28 33,112 84-16,-112-84 43,0-28-60,-28 0-2,0 0 158,0 0-154,28 0-3,-28-56 0,0 28 2,0 0-3,0 28 10,0-28 63,28-140-71,0-28 1,56 28-4,0 0 3,0 112-1,-28-56 1,28 56 0,-28 0 0,0 0 0,-28 0 0,28 0 0,-28 27 0,28-55-2,-28 0 2,28-112 0,0-56 0,-28-84 0,-28 0 0,0-28 0,-56 27 1,0-55-2,-28 28 1,56 56-2,0 112 2,-28 27 0,28 57 0,0 56 0,28 0 0,-28 0-1,0 28 2,0-56-1,0 0 0,0 28-2,28-28 2,-28 28 0,0 0 0,0-28 1,0 0-1,0 56 0,28-28-1,0 0 1,0 28 0,0-56-1,0 56-1,0-28 2,0 28 1,0-29-1,0 29 0,0-28 0,0 0 0,0 56 0,0-56 0,0 56-1,-28-56 0,28 56 1,0 0 0,0 0 1,0 0-2,0 0 9,0 0-8,0 0 0,0-28 16,0-84-8,28 0-10,-28 84-2,0 0 3,28-28-2,0 56 11,-28 0-8,0 0-2,28 0 2,0 0 0,0-28 0,-28 28-1,28-28 1,0 0 0,0 28 1,0-28-1,-28 0 0,28 28-2,0-28 2,0 28 0,0 0 8,0 0-8,0 28 35,28-141-14,-28 113-16,-28 112 26,-28-27-30,28-29-1,-28 0 0,28 0-1,-28-28 1,0 84 46,28 28-46,0 0 0,0-28 0,0 28 0,0-56 0,0-28 0,0 0-2,0 0 10,0 0-8,-28-28 8,-28 56-8,0 28 0,-28-28 0,-84 84 0,0 0 0,56-56-2,-56 28 2,56 28 0,-56-28 14,-56 309-5,-1-113-11,141-140 0,-28-56-1,56 0 1,56-84 2,-28 56 0,0 0 0,28-28 0,0 28 0,0-56-1,0 0 2,28 0-2,0-28 2,56 0 5,-56 0-6,56-28 0,0-28 0,0-28 0,1-28 0,-1 0 0,-28 0 0,0 0-1,0 0 0,-28 28 1,-56 112 40,0 28-40,0 0 7,0 0-7,0 28 0,0 0 0,-28-28-1,28 28 1,-28 0 0,-1 28 0,29-84 0,0 28 0,0 0-2</inkml:trace>
    </iact:actionData>
  </iact:action>
  <iact:action type="add" startTime="294093">
    <iact:property name="dataType"/>
    <iact:actionData xml:id="d69">
      <inkml:trace xmlns:inkml="http://www.w3.org/2003/InkML" xml:id="stk53" contextRef="#ctx0" brushRef="#br0">13978 6948 0,'-28'0'117,"0"0"-54,0 0-56,0 0 56,0 0-55,28 28-2,-28 0 6,0-28-8,28 28 5,-28 0-1,0-28 0,28 56-1,-28-56 2,0 28-2,28 0 6,-28-28-13,0 0 12,0 28-8,28 0 7,-28 0-5,0-28 3,28 28-2,-28 0 2,0-28-1,28 56-1,-28-56 3,0 28-5,28 28 3,-28-56-1,0 28 6,0 0-10,0 0 13,28 0-7,-28-28-2,28 56 0,-28 0 1,0-56 0,0 56 2,28 0 6,-28 0-11,0-28 4,0 0-2,28 0 2,0 0-2,-28 29 0,0-57 0,28 28 0,0 0 1,0 28 3,0 0-5,0-28 2,0 28 0,0-28-1,0 28 3,0-28-6,0 28 6,0-28-3,28 56 2,0 0-2,-28-28 5,28 0-6,-28 0 6,28 0-10,-28 0 4,0 0 2,0-28 0,28 0 0,0 0 1,-28 28-1,28 0-2,-28 0 5,0-28-4,28 28 3,-28-28-5,0 0 6,0 0-8,0 0 5,28 28-1,-28 0 1,0 0 0,28 28 1,0-28 7,-28-28-7,28 28-4,-28-28 4,0 28-3,0-27 7,0-1-8,0 0 6,28 0 3,-28 0-9,28 0 5,-28 0 5,0 0-7,28-28-2,-28 28 3,28 0-1,0 0 7,0 0-4,-28 0 7,28 0-3,0-28-14,-28 28 13,28-28-11,0 28 9,0-28-9,-28 28 6,28 0 0,0 0-4,0-28 11,0 0-5,0 0 5,0 0-9,0 0 6,0 0-3,-28-56-5,28 28 3,0 0 0,0 0 0,0 0 8,0 0-7,0 0 7,1 0-9,-1 0 7,0 0-5,0 0-3,-28-28 4,28 0-1,0 0 3,0-1-10,0 1 5,0 0 3,-28 0-3,28 0 0,0-28 1,0 0 2,0 56-3,0-56 3,0 0-6,0 0 9,-28-28-11,28 0 8,0 56-4,0-28 7,0 0-9,0 56 1,0-56 6,-28 28-5,0-28 2,0 0 0,0 28 2,0-28-3,0 28 2,0-28-5,0 28 6,0-29-4,0 57 3,0-56-2,0 56 7,0-28-13,0 28 14,0 0-14,0 0 14,-28 0-14,28 0 6,0 0 2,-28-28 8,0 28-10,0 0 1,28-28 0,-28 56 2,0-28-5,28 0 6,-28 28-8,0-28 5,28 0 1,-28 0 5,0 28-13,0 0 6,28-28 2,-28 0-2,0 28 2,0-28 8,0 28-13,28-28 7,-28 28-6,0 0 5,0 0 13,28-28-15,-28 28-2,28-28 72</inkml:trace>
    </iact:actionData>
  </iact:action>
  <iact:action type="add" startTime="297128">
    <iact:property name="dataType"/>
    <iact:actionData xml:id="d70">
      <inkml:trace xmlns:inkml="http://www.w3.org/2003/InkML" xml:id="stk54" contextRef="#ctx0" brushRef="#br0">18825 2185 0,'-28'0'32,"0"0"-8,0 0-17,-1 0 7,1 0-5,0 0 9,-28 0-14,0 0 13,28 0-4,-28 0-11,0 0 13,-28 0-14,28 0 5,-56 28 3,0 0-1,0 0 1,28 1-2,-28-29 2,0 28-2,28-28 3,0 28-6,28-28 5,-28 0-2,28 28 2,0 0-1,-28-28 0,28 28 1,-28 0-4,0 0 3,28 0 1,-56-28-1,0 28 0,28-28 0,-28 28-3,-1-28 5,29 28-4,-28-28 7,0 0-9,28 0 5,-28 0-2,28 0 7,0 0-14,28 0 10,-28 0-3,28 28-1,28-28 3,0 0 0,0 0-2,-28 0 1,28 0 2,0 0-4,-28 0 1,28 0 0,-28 0 6,-28 0-9,56 0 5,0 0 10,0 0-17,28-28 29,-28 28 10,0 0 107,0 0-126,-28 0-12,0 0 4,28 0-12,-28 0 3,28 0 5,0 0-1,-28 0-3,28 0 1,-28 0 5,28 0-7,0 0 6,0 0-8,0 0 8,-28 0-7,28 0 12,0 0-9,0 0 12,0 0-13,0 0 56,0 0-53,-1 0 6,1 0-3,0 28 63,0-28-65,0 28-7,28 0 5,0 0 0,0 0 0,0 0 0,0 0 0,0 28 0,-28-56 0,28 28 0,0 0 0,0 0-1,0 28 1,0-28 6,0 0-4,-28-28-2,28 56 0,0-28 9,0 28-10,-28 28 7,28-56-6,0 56-1,-28-56 1,28 28 1,0 0-2,-28 28 2,28-28-2,0-28 5,-28 56-11,28-28 17,0-28-10,0 0-2,0 28 9,0 0-13,0 28 6,28 0 8,-28-55-8,0-1-2,0 0 3,0 28 9,0-28-13,0 0 4,0 28-3,0 0 4,0 28-3,28-56 2,-28 56-4,0-56 3,0 56 1,0-56-2,0 28 3,0 0-4,0-28 10,0 0-7,0 0-2,0 56 0,0-56-1,0 0 9,0 28-14,0 0 14,0-28-14,0 0 12,0 28-9,0 28 4,-28-56-1,28 28-1,0 0 4,-28-28-3,28 0 3,0 0-3,0 0 9,0 0-8,-28 28-2,0-28 4,28 0-5,0 28 2,0 0 9,0-28-7,0 0 8,0 0-10,0 0 2,0 29-2,28-1 7,-28-28 2,0 0-3,0 0-11,0 0 14,0 0-3,0 28-3,0-28 6,0 0-7,28 0 7,-28 0-10,28-28 4,-28 28-3,28 0 2,0 0-2,-28 0 6,0 0-5,28 0 12,-28 0-15,28-28 3,-28 28 0,0 0 0,28-28-1,-28 28 11,0 0-13,28-28 4,-28 28-2,0 0 6,0 0 4,0 0-16,28-28 14,-28 56-14,0-28 5,0 0 12,0 0-10,0 0 8,0 0-8,0 0 14,0 0-15,0 0 9,0 0-8,0 0 8,0 0-1,28-28 258,0 0-256,29-56-10</inkml:trace>
    </iact:actionData>
  </iact:action>
  <iact:action type="add" startTime="307115">
    <iact:property name="dataType"/>
    <iact:actionData xml:id="d71">
      <inkml:trace xmlns:inkml="http://www.w3.org/2003/InkML" xml:id="stk55" contextRef="#ctx0" brushRef="#br0">14203 10142 0,'28'0'80,"0"28"-74,0-28 10,0 0-1,0 0-12,28 0 1,-28 0 6,28 0-5,-28 0 6,28 0-5,-28 0 4,0 0-4,0 0 3,-56 0 44,0 0-42,-28-28-6,-28 0 3,28 28 1,-28-28-2,28 28 4,-28 0-9,28-28 11,27 0 1,58 28 133,27 28-139,0-28 3,0 0-7,0 0 3,56 0 3,-28 0-3,-28 0 2,28 0-4,-28 0 4,-28 0-1,0 0 0,-56 0 40,28-28-40,-28 28-1,-28 0-1,-28 0 4,0 0-4,28 0 2,-28 0 0,28 0 0,-28 0 1,28 28-1,56 0 44,0 0-42,28-28 5,-28 28-9,28-28 4,0 0-4,0 0 10,0 0-4,-56 0 71,0 0-46</inkml:trace>
    </iact:actionData>
  </iact:action>
  <iact:action type="add" startTime="309089">
    <iact:property name="dataType"/>
    <iact:actionData xml:id="d72">
      <inkml:trace xmlns:inkml="http://www.w3.org/2003/InkML" xml:id="stk56" contextRef="#ctx0" brushRef="#br0">15043 9665 0,'0'-28'33,"-28"28"-20,0 0-1,0 0 2,0 0 5,0 56-7,28-28-5,-28 0 0,28 0 2,0 0 7,0 0-11,28 0 11,0 0 12,0-28-24,0 29 11,0-1-4,0-28 1,0 28-3,0-28 8,0 0-11,0 0 10,0 0-8,0 0-1,-28-28 3,28 0-3,0 28 2,-28-29-2,0 1 1,28 0-1,-28 0 2,28 0-2,-28 0 54,0 0-40,-28 28-3,0-28 5,0 28-14,0 0 7,0 0-9,0 0 7,0 0-4,0 0-3,0 0 11,0-28-11</inkml:trace>
    </iact:actionData>
  </iact:action>
  <iact:action type="add" startTime="310464">
    <iact:property name="dataType"/>
    <iact:actionData xml:id="d73">
      <inkml:trace xmlns:inkml="http://www.w3.org/2003/InkML" xml:id="stk57" contextRef="#ctx0" brushRef="#br0">14287 6220 0,'28'28'53,"-28"0"-39,0 56-12,28-28 11,-28 28-10,0-28 5,0-28 0,0 28-2,0-28 3,0 0-2,0 0 2,0 0 8,0 0-11,0-56 105,0 0-106,0-56 5,0 28-3,0 28 8,-28 0-3,0 28-7,28-28 7,-28 28-8,0 0 1,28-28 12,-28 28 8,0 0-9,0 0-3,0 0-6,-1 0 2,58 0 118,-1 0-119,0 0 4,0 0-2,28 0 5,-28 0-8,0 0 2,0 0-3,0-28 21,0 28 17,0 0-19,0 0-9,0 0 53,0 0-56,0 0-4,0 0 22,0 0-13,0 0 11,0 0-19,0 0 5,0 0 6</inkml:trace>
    </iact:actionData>
  </iact:action>
  <iact:action type="add" startTime="313919">
    <iact:property name="dataType"/>
    <iact:actionData xml:id="d74">
      <inkml:trace xmlns:inkml="http://www.w3.org/2003/InkML" xml:id="stk58" contextRef="#ctx0" brushRef="#br0">16416 7592 0,'28'0'46,"0"0"-22,28 0 55,-28 0-67,0 0 6,0 0-16,0-28 28,0 28-29,0 0 15,0 0-11,0 0 21,0-28-18,0 28 5,0 0 1,0 0 1,0 0-13,0 0 10,0 0 16,0 0-2,0 0-10,0 0-11,0 0 12,0 28-5,0-28 5,0 28 0,0 0-1,0-28-9,0 28 8,0 0-5,0 0 5,0 0-10,0 0 9,28 0 3,-56 0-14,28-28 3,0 28 3,0 0 1,0-28-4,28 28-1,-28 0 5,0 0-3,28-28 2,-28 28 0,0 1-2,0-1 0,0-28 6,0 28-10,0 0 10,0-28-12,-28 28 8,28 0-2,0-28 3,-28 28-4,28 0 2,0-28 1,0 28 9,0-28-13,-28 28 4,28 0-4,0-28 8,-28 56-10,28-56 10,0 56-11,0-28 11,0 0-2,0 0-3,-28 0 0,0 0 1,28 0-3,-28 0 3,28 28-2,-28-28 9,0 0-4,-28-28 164,0 0-169,0 0 0,-28 0 9,28 0-6,-28-56-4,0 28 5,28-28-7,0 28 9,0 0-9,0 0 8,0 28-9,0-28 3,28 0 10,-28 28-5,0 0-4,0 0 7,28-28 2,28 28 55,0 28-65,28 0 12,-28 0-1,28 0-13,-56 0 7,28-28-6,0 28 7,0 0-8,0-28 8,0 28-10,0 0 14,0-28-8,0 28 8,0-28-7,-28 28-2,28-28 2,0 0-1,0 0 7,0 0-4,0 0 9,0 0-7,0 0 0,0 0-7,0 0 9,0 0-8,0 0 9,0 0-1,0 0-3,0-28 6,0 28-8,-28-28-2,0 0 4,28 0-8,-28-28 2,28 0 16,-28 28-18,0 0 2,0 0 4,0 0 4,0 0-7,-28 28 64,0-28-2,0 28-61,0-28 39,0 28-30,0 0-1</inkml:trace>
    </iact:actionData>
  </iact:action>
  <iact:action type="add" startTime="316566">
    <iact:property name="dataType"/>
    <iact:actionData xml:id="d75">
      <inkml:trace xmlns:inkml="http://www.w3.org/2003/InkML" xml:id="stk59" contextRef="#ctx0" brushRef="#br0">16528 7788 0,'0'28'84,"0"0"-75,0 28-3,28-28 9,-28 57-13,0-57 11,0 0-4,0 0 0,0 0 7,0 0-9,0 0 7,0 0-4,0 0 6,0 0-10</inkml:trace>
    </iact:actionData>
  </iact:action>
  <iact:action type="add" startTime="317159">
    <iact:property name="dataType"/>
    <iact:actionData xml:id="d76">
      <inkml:trace xmlns:inkml="http://www.w3.org/2003/InkML" xml:id="stk60" contextRef="#ctx0" brushRef="#br0">16752 8349 0,'0'28'129,"0"0"-127,0 0 13,0 0 1,0-56 86,0 0-94,0 0 0,0 0 6,0 0-4,0 0 11,0 0-19,28 28 178,0 0-166,0 0 24,-28 28-26,28-28-7,-28 28 11,28-28-1,-28 28-3,28-28 40,-28 28 16,-28 0-58,0-28 5,0 0 55,28 28 94,28-28-158,-28 28 2,28-28 18,-28 28 8,28-28-31,-28 28 9,0 0 31,0 0-14,-28-28 57,0 0-76,0-28 5,0 28 3,0-28-10,28 0 106</inkml:trace>
    </iact:actionData>
  </iact:action>
  <iact:action type="remove" startTime="327850">
    <iact:property name="style" value="instant"/>
    <iact:actionData xml:id="d77" ref="#d56"/>
  </iact:action>
  <iact:action type="remove" startTime="328121">
    <iact:property name="style" value="instant"/>
    <iact:actionData xml:id="d78" ref="#d43"/>
  </iact:action>
  <iact:action type="remove" startTime="328184">
    <iact:property name="style" value="instant"/>
    <iact:actionData xml:id="d79" ref="#d53"/>
    <iact:actionData xml:id="d80" ref="#d54"/>
  </iact:action>
  <iact:action type="remove" startTime="328230">
    <iact:property name="style" value="instant"/>
    <iact:actionData xml:id="d81" ref="#d13"/>
    <iact:actionData xml:id="d82" ref="#d19"/>
  </iact:action>
  <iact:action type="add" startTime="327886">
    <iact:property name="dataType" value="strokeEraser"/>
    <iact:actionData xml:id="d83">
      <inkml:trace xmlns:inkml="http://www.w3.org/2003/InkML" xml:id="stk61" contextRef="#ctx0" brushRef="#br1">36360 21879 0,'28'0'44,"0"0"13,0 28-41,0 1-8,0-29 0,0 0 6,0 0-6,0 0 8,0 0-7,0-29 5,0 29-6,0-28 1,-28 0-1,28 28-2,-28-28 2,0 0 0,0 0 8,-56-28-8,-28 0 38,-420-616 5,-1 28-11,533 616-24,0 56-13,0 0 7,-28 0-5,0 28 5,0-28-4,0 56 2,0 28-2,-28-28 2,-56 28 0,0-28 0,-56 56 0,56-84 0,-84 28 1,-28 0-1,28 0 0,84-56 0,0-28-2,56 0 2,112 0 94,84-56-94,0 28 1,84 0-1,-84 0 0,112 0 0,1 0-2,-1-28 2,-84 28 0,-28 0-1,-28 0 1,-56 28 0,-56 0 0,-28 84 24,0-28-26,0 28 2,-28 28 0,0-56 0,0 28 0,0-28 0,0 0 0,28 0 0,-28-56 62,0-28-62,0-28 9,28 28-12,0-56 4,0 56-2,28-28 1,0 0 1,0 56-2,0 0 10,0 0-9,28 0 5,-28 0-5,-28 28 0,28 0 0,0 0 0,-28 0 0,0 0 16,0 0-18,0 0 10,0 0-8,0 0 8,0 0-8,0 0 8</inkml:trace>
    </iact:actionData>
  </iact:action>
  <iact:action type="remove" startTime="329652">
    <iact:property name="style" value="instant"/>
    <iact:actionData xml:id="d84" ref="#d44"/>
  </iact:action>
  <iact:action type="remove" startTime="330329">
    <iact:property name="style" value="instant"/>
    <iact:actionData xml:id="d85" ref="#d55"/>
  </iact:action>
  <iact:action type="add" startTime="329443">
    <iact:property name="dataType" value="strokeEraser"/>
    <iact:actionData xml:id="d86">
      <inkml:trace xmlns:inkml="http://www.w3.org/2003/InkML" xml:id="stk62" contextRef="#ctx0" brushRef="#br1">36920 21319 0,'0'-56'77,"0"0"-61,0 28 0,28 0-8,-28 0 8,28 28 31,0 0-32,28 56-7,0-28 32,84 56-23,-140-56-15,28-28 4,0 0 9,0 0 38,-28-28-36,0 0-10,0 0 6,0 0-5,0 0 24,0 0-16,-28 0 8,0 28-17,-28 28 63,28 0-63,-28 0 1,28-28 0,0 28 8,0-28 30,0 28-30,0 0-7,0-28-2,-28 0 181,0 28-179,-56 0-2,0 28 0,0 0 0,-28 0 1,-28 0 0,28 0 19,-84 0-8,83 28-14,169-84 78,29 0-69,-29 0-6,0 0 0,28-28 1,-28 28 6,0 0-7,28 0 0,-28 0-2,0 0 2,0 0 0,0 0 0,-56 0 148</inkml:trace>
    </iact:actionData>
  </iact:action>
  <iact:action type="add" startTime="335073">
    <iact:property name="dataType"/>
    <iact:actionData xml:id="d87">
      <inkml:trace xmlns:inkml="http://www.w3.org/2003/InkML" xml:id="stk63" contextRef="#ctx0" brushRef="#br0">30786 12075 0,'0'-28'48,"-28"28"-27,0 0-13,28-28 1,-28 28-1,0-28 0,-28 28 9,-28 0-1,28 0-11,-28 0 4,28 0-3,-29 0 4,1 0-2,56 28 0,-56 0-2,56 0 3,-28 0 5,28 0-6,0 0 10,0 28-13,28 0 11,-28-28-6,28 0-2,0 28 0,0-28 10,0 0-14,28 0 10,0 0 3,0-28 0,0 28-13,-28 0 9,28-28-10,0 0 7,-28 28-2,28 0 4,0-28-10,0 0 14,0 28-1,-28 0-14,28-28 7,0 0 2,0 0-6,0 28 8,1-28-6,-1 0 4,28 0-6,-28 0 14,0 0-7,28-28-10,-28 28 9,-28-28-3,56 28 7,0-28-12,-28 28 10,28-28-7,-56 0 5,56 0-3,-28 0 0,-28 0-1,28 0 0,0 28 7,-28-28-8,28 0 3,0 28 0,-28-28 5,0 0-10,0 0 12,28 0-10,-28 0 13,0 0-11,0 0 11,0 0-12,-28 28 5,0-28-6,28 0 6,-28 28-7,0-28 9,0 0 3,0 0-15,0 0 16,0 28-10,0-28 2,0 28 2,0 0-5,0 0-2,0 0 6,-28 0 7,0 0 0,28 0-13,-28 0 6,28 0-4,0 0 9,28 28 95</inkml:trace>
    </iact:actionData>
  </iact:action>
  <iact:action type="add" startTime="336704">
    <iact:property name="dataType"/>
    <iact:actionData xml:id="d88">
      <inkml:trace xmlns:inkml="http://www.w3.org/2003/InkML" xml:id="stk64" contextRef="#ctx0" brushRef="#br0">31290 12411 0,'-28'0'31,"0"0"-24,0 0 10,0 0-7,0 0 11,0 0-14,0 0 4,-28 0-6,0 0 11,0 0 1,28 0-5,0 0-11,-56 0 6,56 0 3,0 0-2,0 0 0,0 0 0,0-28 0,0 28 8,0 0-9,0 0 7,0 0-5,0 0 7,0 0-9,0 0 8,-28 0-2,0 0-4,0-28 8,27 28-8,1 0 9,0-28-13,0 28 7,-28 0-8,0 0 10,28 0-7,-28 0 2,28 0-2,0 0 2,0 0-2,0 0 2,0 0-1,0 0 1,0 0 5,0 0-7,0 0 8,0 0-1,0 0-2,0 0-6,-28 28 10,28-28-10,-28 28 10,56 0-5,-28-28-5,-28 0 5,28 0-6,0 0 4,0 0 10,0 0-18,0 0 12,0 0 0,0 0-6,0 0 9,0 0-9,-28 0 10,28 0-3,0 0-2,0 28 1,0-28-6,0 0 2,0 0 7,0 0-10,0 0 9,0 0-6,-28 0 5,28 0 2,0 0-4,0 0-7,0 0 7,0 0-8,0 0 9,0 0 0,0-28-9,0 28 3,0 0 2,0 0-1,-28 0 0,0-28-1,-28 28 2,56-28-4,-28 28 7,28 0-6,-28 0 2,28 0-2,0 0 12,0 0-10,0 0 8,-29 0-10,1-28 1,-28 28 4,28 0-7,-28 0 7,28 0-6,-28-28 6,56 28-6,0 0 7,0 0-7,0 0 8,0 0-3,0 0-2,0 0 4,-28 0-9,28 0 4,-56-28 2,28 28 1,-28 0-4,56-28-1,0 28 5,-28-28-1,28 28 4,0 0-3,0-28 7,0 28-11,0 0 19,0 0-20,0 0 4,0 0 5,0 0-5,-28 0 8,28 0-9,0 0 1,0 0-4,0 0 3,0 0-2,0 0 11,0 0-5,0 0-1,0 0-1,28 28-5,-28-28 4,0 0-3,0 28 6,-56-28-8,56 0 9,0 0-8,-28 0 6,28 0 3,0 0-7,0 0 3,0 0-7,0 0 5,-28 0 0,28 0 0,-28 0 0,28 0 0,0 0 0,0 0 0,0 28 2,0-28-6,-1 0 8,1 0 5,0 0-13,0 0 9,0 28-11,0-28 14,0 0-5,0 0-1,0 0 0,0 28 7,0 0-11,0 0 6,0 0 4,0 0-1,28 0-5,0 0 0,-28 0 5,0 0-5,0 0 4,0-28-5,28 28-3,-28 0 8,0-28-4,28 28-2,-28 0 6,28 0-4,-28 0-4,0 0 9,0 0-6,28 0 7,0 0-8,-28-28-1,0 28 2,0 0-3,28 0 12,0 0-9,-28 0 9,28 28-17,-28-56 12,28 28-10,0 0 5,-28-28 1,28 28 0,0 0-1,-28-28-3,28 28 4,0 0-1,0 28 7,0-28 12,0 0-22,0 0 8,0 0 5,0 0-12,0 0 10,0 0-6,0 0 14,0 0-18,0 0 14,0 0-16,0 0 3,0 0 0,0 0 1,0 0 0,0 1 5,0-1-1,0 0-4,28 0 8,-28 0-9,0 0 4,0 0 2,0 0 7,0 0-8,0 0 0,0 0 13,0 0-8,0 0 0,0 0-12,0 0 9,0 0-4,0 0 13,0 0-16,0 0 18,0 0-18,0 0 3,0 0 6,-28 0-10,28 0 8,0 0-4,0 0 2,0 0-3,-28-28-2,28 28 2,-28 0-1,28 0 8,0 0-7,0 0 8,0 28-11,-28-28 8,28 0-1,0 0 3,0 0-12,-28-28 8,28 28-8,0 0 2,0 0 9,0 0-6,0 0-1,0 0 6,0 0-1,0 0 0,0 0-6,-28-28 6,28 28-12,0 0 11,0 0-1,0 0-1,0 0 6,0 28-10,-28-56 4,28 28-4,0 0 5,0 0-8,-28 0 11,28 0-10,-28 28 8,28-28 4,-28 28-14,28-28 15,-28 0-7,0-28-4,28 28-1,-28 29 6,28 27 5,-28-28 0,28-28 1,0 0-11,0 28 7,0-28-1,0 0-9,0 0 5,0 0 8,0 0-6,0 0 4,0 0-8,0 0 7,0 28 6,0-28-18,0 28 12,0 0 3,0-28-13,0 0 11,0 0-6,-28 0 7,28 0 1,0 0 1,0 0-8,0 0 9,-28 0-14,0-28 8,28 28-9,0 0 4,-28 28 9,0-28-7,28 0 7,0 0-10,-28-28 3,28 28-2,-28 0 5,28 0 4,-28 0-12,28 0 11,0 0 0,0 0-7,0 0 7,0 0-5,0 0 7,0 0-11,0 0 3,0 0-4,0 0 10,0 0-5,0 0 10,0 0-17,0 0 10,0 0-3,0 0-1,0 0 7,0 0-10,0 0 10,0 0-4,0 0 4,0 0-12,0 0 18,-28 1-15,0-29 10,28 28-8,0 0-1,0 0 8,-28 0-8,28 0 0</inkml:trace>
    </iact:actionData>
  </iact:action>
  <iact:action type="add" startTime="350685">
    <iact:property name="dataType"/>
    <iact:actionData xml:id="d89">
      <inkml:trace xmlns:inkml="http://www.w3.org/2003/InkML" xml:id="stk65" contextRef="#ctx0" brushRef="#br0">22886 5491 0,'28'0'49,"0"28"-44,28-28 2,28 28 2,-28 0 0,56 0-1,-56-28-2,29 0 4,27 0-2,-28 0 2,28 0-7,-28 0 11,28 0-13,0 0 13,-56 0-11,28 0 9,-28 0-8,28-28 4,-56 28 0,0-28 8,0 0-9,-28 0 1,28 28 10,0 0-13,0-28 20,0 28-17,0 0 4,0 0-4,0 0 2,0 0 6,0 0 0,-28-28 45,-28 28-53,28-28 0,-28 0 2,-28 28-2,28-56 0,-56 28-2,28 0 3,28 28 7,0 0-11,84 0 113,-28 28-111,28 0-1,-56 0 8,56 0-11,-28 0 13,0 0-2,0 0 2,0 0-15,0-28 6,-28 28 88,-28 0-88,0-28 4,0 28 1,0 0-8,28 0 4,-28 0-1,0 56-1,0-28 4,0 0-5,28-28 6,-28 0 5</inkml:trace>
    </iact:actionData>
  </iact:action>
  <iact:action type="add" startTime="353681">
    <iact:property name="dataType"/>
    <iact:actionData xml:id="d90">
      <inkml:trace xmlns:inkml="http://www.w3.org/2003/InkML" xml:id="stk66" contextRef="#ctx0" brushRef="#br0">27648 6192 0,'-28'0'9,"0"-28"-2,0 0 9,0 28-7,28-28-3,-56-1 2,28 1-1,0 28 2,-28 0-3,56-28 4,-28 28-4,0 0 8,-28 0-12,28 0 8,-28 0-4,0 0 6,28 0-8,-56 0 4,28 28 0,28-28-1,-28 28 2,-28 1-1,28-29 2,0 28-5,0 0 7,0 0-11,0 0 15,0 0-16,0 28 8,-28 0 0,0 0 0,0-28 1,28 28-1,-28 28 0,0-28 4,28 0-9,0-56 5,28 84 0,0-28-1,28 0 2,-28 28-2,28-28 2,0 28-1,0-56 4,0 28-10,0 0 4,0-28 3,0 28-2,0-28 4,28 28-5,0 0 4,0-56-4,-28 84 4,28-84-4,0 56 3,0-28-2,-28 0 4,28 28-8,28-28 6,-56 0-3,28 0 2,0-28 1,-28 28-2,28-28 2,0 28 2,0-28-5,0 0 0,0 0 2,-28 28-1,84-28 2,-56 28-2,56-28 2,-28 0-2,28 0 2,0 0-2,-28-28 2,28 0-4,-28 28 2,28-28 2,-28 28-2,-28 0 4,28 0-5,-28 0 2,28-28-1,0 28 4,-28-28-6,56 0 3,-56 0-1,28 0 7,28 28-13,-56 0 9,28 0-3,-28 0 8,0 0-3,0-28 2,0 0-8,0 28 2,0-28 8,0 0-6,0 0 6,0 0-12,-28-28 11,28 28-8,0 0 2,-28 0-1,28-28 7,-28 28-5,28-28 6,-28 28-9,0-28 3,0 28-6,0-28 8,0 0 4,0-28-13,-28 84 7,28-56-3,-28 28 5,0-28-8,0 0 9,0 28-5,0 0 6,0 0-2,0 0-4,0 28 0,28-28-1,-28 0 2,0 0-2,28 0 3,-28 0-6,0 28 3,28-28 2,-28 0-2,0 28 2,28-28-1,-28 0 0,0 28-1,28-28 4,-28 0 5,0 28-12,0 0 9,0 0 17</inkml:trace>
    </iact:actionData>
  </iact:action>
  <iact:action type="add" startTime="357678">
    <iact:property name="dataType"/>
    <iact:actionData xml:id="d91">
      <inkml:trace xmlns:inkml="http://www.w3.org/2003/InkML" xml:id="stk67" contextRef="#ctx0" brushRef="#br0">27172 2578 0,'0'28'150,"0"0"-143,0 28 0,0-28 1,0 56-1,0-28-1,-28 28 5,28 0-5,0-56 4,0 56-6,0-56 7,0 0-6,0 0 5,0 28-5,0-28 4,0 0-3,0 0 8,0 0-12,0 0 12,0 0-11,0 0 9,0 28-8,0-28 3,0 0 3,0 28-6,28-28 6,-28 0-4,0 28 4,0-28-2,0 28 2,0-28-4,0 0 2,0 0 0,0 0-3,0 0 3,0 28-1,0-28 1,0 28 1,0-28 6,0 0-5,0 1 6,0-1-12,0 0 14,0 28-10,0-28 12,0 0-17,0 0 13,-28 0-7,28 0-3,0 0 1,-28 0 2,28 0-3,0 0 4,-28-28-3,28 56 4,0-28 5,0 28-12,0 0 9,0 0-12,0 0 8,0 28-1,0-28-1,0 28 2,0-56 1,0 28-4,0-28 2,0 56 0,0-28-2,0-28 6,0 28-9,0-28 10,0 0-10,0 0 10,28 28-10,-28 0 7,0-28-3,28 28 6,-28-28-9,28 28 0,0 28 5,0-28-1,-28 0 1,0-28-3,28 28 4,0 1-4,0-1 10,-28-28-3,0 0-12,28 28 13,-28-28-11,0 28 5,0-28 1,0 28-3,0-28 4,0 28 0,0 0-5,0 0 1,0 0 3,0-28-1,0 28 2,0 0-6,0 0 8,0 0-8,0 0 9,0-28 0,0 28-6,0 28 7,0-28 3,0-28-10,0 28 2,0 0-1,0-28 1,0 28-3,28-56 5,-28 28-9,0 0 12,28-28-12,-28 28 7,0 0 0,0 0 6,0 0-8,0 28 10,0-28-3,0 28-5,0-28 7,0 0-9,0 0 5,0 28-9,0 0 15,0-27-5,0-1-6,0 0 9,0 0-7,0 0 8,0 0-11,0 0 5,0 0-7,0 0 5,0 0 11,0 0-17,0 0 12,0 0-1,-28-28-11,28 28 4,0 0 2,0 0-3,0 0 4,0 0-4,0 0 10,0 0-5,0 0 5,0 0-12,0 0 11,0 0-3,0 0-9,0 0 8,0 0-4,0 0 9,0 0-8,0 0 5,0 0-3,0 0 7,0 0-12,0 0 11,0 0-3,0 0 4,0 0-15,0 0 12,0 0 3,0 0 17,0 0 127,0 0-153,0 0 8,0 0-13,0 0 11,-28-28 85,-28 0-86,56-28-3,-28 0 0,0 0-5,0 28-3,28-28 5,-28 0-1,0 28 4,28-28-4,-28 0 4,0 0-4,28 0 8,-28-28-12,-28-28 12,0 0-13,28 28 6,28 28 2,-28 0-1,0 0 1,0-28-3,0 28 10,0 0-4,84 56 118,-56 0-123,56 0 2,-28 0 1,0 28-1,28-28-7,28 56 6,-56-28 0,28 0 0,28 0 0,-28 0 0,-56-28 1,56 0-3,-28 0 4,0 0 6,0-28-11,-28 28 4,28 0-2,0-28 2,0 28 13,0-28 74,0-56-91,56-28 3,0 0 2,0-28 0,0 0-2,-56 28-3,29-28 5,-29 56-5,0-28 4,-28 56-3,0 0 2,28-28-1,-28 0 8,0 28-1,0 0-11,28 0 6,-28 0-1,28 28 7,-28-28 71,-28 0 54</inkml:trace>
    </iact:actionData>
  </iact:action>
  <iact:action type="add" startTime="364175">
    <iact:property name="dataType"/>
    <iact:actionData xml:id="d92">
      <inkml:trace xmlns:inkml="http://www.w3.org/2003/InkML" xml:id="stk68" contextRef="#ctx0" brushRef="#br0">26780 6023 0,'-28'0'40,"-28"28"-22,56 0-11,-28-28-2,0 29 3,28-1-1,-28-28 2,0 28-2,0 0 9,0-28-5,28 28-6,-28 0 5,0-28-6,28 28 6,-28 0-2,0-28 4,0 56-10,28-28 7,-28-28-2,0 28 1,28 28 1,-28-56-3,-28 56 4,28 0-4,0-28 3,0 28-3,0-56 7,28 56-9,-28 28 11,0-84-5,28 28-3,-28 28-2,0-28 4,0 0 5,28 0-11,-28 0 3,28 0 5,-28 28-5,28-28 5,0 0-5,0 56 4,0-56-8,0 28 11,0 0-10,0-28 7,0 28-4,28-28 8,0 28-11,-28-28 4,28 0 3,0 0-4,-28 0 3,28-28-4,0 28 5,-28 0-2,28-28 2,0 28-4,0-28 5,-28 28-8,28-28 11,0 28-12,-28 0 11,28-28-3,0 28 5,-28 0-6,28-28 8,0 0 0,-28 28-13,28-28 5,0 0 7,-28 28-9,28-28 6,0 0-11,0 0 14,0 0 0,0 0 1,0 28-12,0-28 5,0 28 6,0 1-9,0-29 2,28 0-1,-28 0 0,0 0-4,28 28 4,-28-28 0,0 0 0,28 0 1,-28 0-2,0 0 10,28 0-9,-28 0-3,0-28 5,0-1-4,0 29 4,0-28-3,28 0 2,0 0-2,-56 0 6,56 28-11,-28 0 14,0 0-10,0-28 3,28 28-1,-28-28 0,28 0 0,0 28 2,-56-28-4,28 0 3,0 0-1,-28 0 61,28 0 9,0 0-69,-28-28-2,28 56-1,-28-28 3,0 0 67,28-28-68,-28 0 1,0 28 0,0-56 5,28 56-12,-28-28 9,0 28 3,0 0-7,0 0-1,0 0 2,0 0-2,0-56 4,0 0-2,-28 56 3,0-56-8,0 0 11,28 56-12,-28 0 4,0 0 3,0 0-2,28 0 4,-28 28-6,0-28 4,28 0-2,-28 0 11,0 0-8,28 0-6,-28 28 7,0-28-8,28 0 11,0 0 2,-28 0-12,0 28 8,28-28-10,-28 0 6,0 28 0,28-28 0,-28 0 0,0 28-2,28-28 4,-28 28-4,28-28 4,-28 28-4,0 0 7,0-28 2,0 28-12,0-29 12,0 29-7,0-28 9,0 28-8,28-28-2,-28 28 3,-28 0-6,56-28 5,-28 28-2,0 0 6,0 0 3,0 0-14,0 0 15,0 0-9,0 0 6,0 0-5,0 0 14,0 0-7,0 28-1,-28-28-1,56 28 1,-28-28-14,0 28 13,0 1-11,0-29 4,0 28 2,28 0-1,-56-28 0,28 28 0,-28-28 0,0 28-2,28 0 3,-28 28-2,0-28 6,28 28-10,-28 0 12,28-28-15,0 0 10,28 28-3,-28-28 0,0 0 0,28 0 0,-28-28 2,0 56 0,28-28 0,-28 0-3,28 0 3,0 28-1,0 0 0,0 0-4,-28-28 10,28 0-10,-28 0 10,28 0-14,0 0 17,0 0-9,0 0 8,0 0-8,0 0 7,-28 0-9,28 0 4,0 0 9,0 0-15,0 0 11,0 0 0,28 0-15,0 28 7,0-28 9,0 28-5,0-56-4,-28 28 2,28 0-2,0-28 1,-28 28-2,28 0 2,0-28-2,0 28 12,0 0-11,0 0 16,0 0-19,-28 0 0,28-28 6,0 28-5,0 0 4,0-28 8,0 28-12,0 0 13,0-28-10,0 28 4,0-28-3,0 28-2,28 0 2,0-28 1,28 29-3,-28-29-1,-28 0 6,56 28-8,-28-28 6,0 0-3,-28 0 0,28 0 0,-28 0 6,28 0-11,-28 0 12,0 0-11,28 0 5,0 0 13,28-28-19,-56 28 4,28 0 6,-28-29-8,0 1 6,0 28-4,0 0 23,0 0 13,-28-28-17,28 0-8,28 0-12,-28 0 10,0 0-6,0 0 11,0 0-18,-28 0 14,0 0-6,0-28-2,28 0-2,0 28 8,0-28-2,0 28-8,-28 0 8,0 0-8,28-28 8,0 0-8,-28 28 9,29-28-12,-29 28 13,0-56-11,0 56 4,28-28 2,-28 0-2,0 28 2,0-28-2,0 28 2,0-28 0,0 28-3,-28-28 0,-1 28 4,1 0-4,28-28 4,-28 28-2,0 28 0,28-28-1,-56-28 2,0 56-1,28-28-4,0 0 5,0 0-1,0 28 2,-28-28-1,28 0-2,-28 0-1,0 28 3,28-28-3,-28 0 7,28 0-10,0 0 10,0 28-12,0 0 16</inkml:trace>
    </iact:actionData>
  </iact:action>
  <iact:action type="add" startTime="371432">
    <iact:property name="dataType"/>
    <iact:actionData xml:id="d93">
      <inkml:trace xmlns:inkml="http://www.w3.org/2003/InkML" xml:id="stk69" contextRef="#ctx0" brushRef="#br0">27872 3110 0,'-28'0'64,"0"0"-59,0 0 4,0 0 2,-56-28-6,0 28 6,-28 0-6,28 0 5,-56 0-5,28 0 4,28 0-5,-28 0 6,28 0-4,28 0 3,-28 28-2,56-28 1,-28 28 1,28-28-2,0 28 2,0 0-2,0-28 1,0 28-1,-28 0 2,56 0-2,-56 0 5,28 28-8,28-28 5,-28-28-3,0 56 9,28 0-14,0-28 5,-28 28 3,0 0-2,28 0 2,0 0-2,0 0 3,0 0-4,0 28 5,0-28-5,0 0 3,28 0-2,-28-28 0,0 29 0,28-29 9,-28 28-7,28-56-3,-28 28 2,28 0 0,-28 0 0,28 28 3,0-28-8,-28 0 7,28 0-3,0-28 2,0 28-2,-28 0 2,28-28-3,0 28 4,-28 0-4,0 0 8,28 0-13,0 0 6,-28 0 9,28 0-5,0-28-6,-28 28 5,28 0-3,0-28 2,-28 28-2,28-28 0,0 28 0,-28 0 10,28 0-9,0-28 0,-28 28-1,28 0 1,0-28-1,0 28 4,28 0-8,0 0 9,0-28-8,0 0 8,0 0-7,0 28 4,-28-28-2,0 0 5,0 0-8,0 0 8,28 28-3,28-28 9,-56 0-10,28 0-2,0-28 3,-28 28-2,0-28 3,0 0-4,0 0 10,0 0-3,0 28 1,0-28-11,0 0 15,0 28-11,-28-28 0,28 0 1,0 0-1,1-28 10,-1 56-11,0-28 7,-28-28-10,28 28 14,0 0-5,-28 0-8,28 0 8,0 0-10,0-56 12,-28 56-12,28 0 5,0-28 3,-28 0-4,28 0 3,-28-29-1,28 57 1,-28-56-5,28 28 6,-28 0-4,28 0 4,0 28-3,-28-28 7,28 0-10,-28 0 8,0 0-9,0 0 10,0 28-6,0 0 4,0 0-5,0 0 4,-28-28-5,0 28 12,0 0-3,28 0 0,-28 0-13,0 28 13,28-28-12,-28 0 12,0 28-11,28-28 4,-28 0 2,0 28-2,28-28 2,-28 0-4,-28 28 5,0 0 6,28 0-9,-57 0 2,29 0-3,-28 0 4,-28 0-2,28 28 1,-28-28-5,0 28 4,56-28 1,0 0-2,28 0 3,-56 0-5,28 0 5,28-28-3,0 28 2,0 0-2,0 0 19,0 0-23</inkml:trace>
    </iact:actionData>
  </iact:action>
  <iact:action type="add" startTime="375949">
    <iact:property name="dataType"/>
    <iact:actionData xml:id="d94">
      <inkml:trace xmlns:inkml="http://www.w3.org/2003/InkML" xml:id="stk70" contextRef="#ctx0" brushRef="#br0">28657 3362 0,'0'0'1,"-56"0"24,28 0-10,0 0-9,0 0 14,0 0-18,0 0 16,0 0-12,28 28 3,-28 0-2,0-28 2,28 28-4,-28 0 5,-28 0-3,56 28 2,-28 0-2,0-28 2,-28 28-1,28-28 0,0 0 12,28 0-17,-28-28 2,28 28 4,0 0 0,-28 0 0,0 28-4,0-28 7,28 28-8,-28 28 8,28-56-7,0 28 2,0-27-1,-29 27 4,29 0-4,0-28 4,0 0-4,29 28 11,-1-28-7,0 28 1,0-56 1,-28 28-8,28 0 8,0 0-8,28 0 12,-28 0-2,0 0 2,0-28-15,28 28 6,-28-28 2,28 0-1,28 0 2,-28 0-4,56-56 2,0 0 1,28 0 1,28-56-3,-56 28 2,-28 28-7,28-57 13,-28 57-12,0 0 10,-84 0-11,28 56 13,0-28-14,0 0 6,0 0 9,-28 0-7,0 0-4,0 0 12,0 0-5,0 0 1,0 0-7,0 0 10,-28 0-10,0 0 2,0-28 1,0 28 7,0 0-8,0 0 0,0 28 1,0-28-2,28 0 3,-28 28-6,-28-28 8,56 0-9,-28 28 8,0 0-6,0 0 10,0 0-14,0 0 16,0 0-4,0 0 7,0 0-6,0 0 40</inkml:trace>
    </iact:actionData>
  </iact:action>
  <iact:action type="add" startTime="377799">
    <iact:property name="dataType"/>
    <iact:actionData xml:id="d95">
      <inkml:trace xmlns:inkml="http://www.w3.org/2003/InkML" xml:id="stk71" contextRef="#ctx0" brushRef="#br0">26640 3782 0,'-28'0'9,"28"-28"-3,-28 28 2,28-28 4,-28 28-9,28-28 6,-28 28-1,0 0 22,0 0-13,28-28-12,-28 28 8,0 0-9,0 0 7,28-28-6,-28 28 10,0 0-5,0 0 7,28 28-14,-28-28 5,28 28 1,-28 0 1,0 0-4,28 0 11,-28 0-11,0-28 2,28 28 0,-28 0 0,0-28-1,0 56 2,28-28-1,-28 28 4,0-28-8,28 0 4,0 28 0,0 0 5,0-27-5,0-1 2,0 28-5,0-28 7,0 0-8,0 0 6,28 0-4,-28 0 7,28-28-11,0 28 7,-28 0-2,28 0 9,-28 0-9,28-28 2,-28 28-1,28 0 0,0-28-1,0 28 7,0 0-1,0-28 3,0 28-12,-28 0 8,28-28-9,0 28 11,0 0-2,0-28-7,0 0 4,0 28-2,0-28 0,28 0 9,-28 0-4,28 0 2,-28 0 5,0 0-18,0 0 15,28 0-14,0 0 10,0 0-10,-28 0 11,56-28-10,-56 0 7,-28 0-2,56 0-1,-28 0 3,-28-28 6,0 28-12,28 28 10,-28-28-13,0 0 14,0 0 1,0 0-15,0 0 6,0-28 3,-28 28-5,28-28 6,-28 28-6,0 0 7,0 0-8,28-1 12,-28 1-5,0 28-6,28-28 8,-28 0-12,0 0 9,0 0 4,0 28-4,28-28-4,-28 28 3,0-28-4,28 0 7,-28 28-8,0-28 8,28 0-7,-28 28 7,0-28-7,0 0 3,0 28 4,0-28-4</inkml:trace>
    </iact:actionData>
  </iact:action>
  <iact:action type="add" startTime="381903">
    <iact:property name="dataType"/>
    <iact:actionData xml:id="d96">
      <inkml:trace xmlns:inkml="http://www.w3.org/2003/InkML" xml:id="stk72" contextRef="#ctx0" brushRef="#br0">29133 2606 0,'28'0'55,"0"0"-47,-28-28-2,28 28 5,0 0-6,-28-28 6,28 28-6,28-28 7,0 28-10,28 0 8,-28 0-4,28 0 8,-28 0-12,28 0 6,0 0 1,-28 28-2,28 0 1,-56 0-2,28 0 4,0 0-4,-28 0 10,0 0-6,-28 28 9,0-28-16,0 0 3,0 28 2,0 0 9,0 0 0,0-28-11,-28 0 12,28 0-12,-28-28 0,0 28 4,28 0-4,-28-28 4,0 28-2,0-28 6,0 0 10,28 28 61,0 0-52,0 0-18,28-28 2,-28 28-11,28 0 10,0 0 3,0 0 12,0-28-12,0 0 5,0 28 32,-28 0 60,-28 0-109,0 0 9,0 0-6,0-28 11,0 28-4,28 0 0,0 0-1,-28 0-9,0 56 3,28 0-7,0-28 6,-28 0-2,28 0 2,-28 28-1,28-28-2,0-28 2,0 28 1,0-27-1,0 27-1,0-28 7,0 28-4,0-28-3,0 0 2,28 0-2,-28 28 2,28 28-2,-28-56 6,0 0-11,0 0 8,0 0-5,0 0 2,28 0 2,-28 0 0,28-28-2,-28 28 1,0 0 1,0 0 8,0 0-13,28 0 9,0-28-11,-28 28 13,28 0-14,-28 0 15,0 0-2,0 0 5,0 0-13,0 0 11,0 0-1,0 0 15,0 0-17,-28-28-7,0 0 3,0 0 6,0 0 0,0 0 1,0 0-13,0 0 5,0 0-3,0 0 8,0 0-10,0 0 8,0 0 0,0 0-6,0 0 2,0 0 0,0 0-2,-28 0 10,28 0 0,0 0-6,0 0 8,0 0-13,0 0 9,0 0-7,0 0 42,0 0 14</inkml:trace>
    </iact:actionData>
  </iact:action>
  <iact:action type="add" startTime="384252">
    <iact:property name="dataType"/>
    <iact:actionData xml:id="d97">
      <inkml:trace xmlns:inkml="http://www.w3.org/2003/InkML" xml:id="stk73" contextRef="#ctx0" brushRef="#br0">28573 5379 0,'-28'0'34,"0"0"-22,0-28-6,0 0 4,0 28 8,0-28-14,28 0 9,-28 0-9,0 28 9,-28 0-12,-28 0 6,28 0 3,-56-28-3,27 28 1,1 0 0,-28 0 2,56 0-5,-28 0 6,28 0-6,0 0 6,28 0-6,0 0 3,0 0-1,0 0 2,0 28 10,0-28-15,0 28 12,0 0-9,-28-28 9,28 28-7,0 0 8,0-28-1,28 28-2,0 0 5,-28 0-1,28 0-11,-28-28 3,28 56-4,0-28 4,0 28 6,0-28-2,0 0-8,0 0 11,0 0-8,28-28 7,-28 28-8,0 0-2,28 0 2,0-28-2,0 28 11,0 0-8,0-28-1,-28 28 0,28 0 0,0-28 0,0 28-2,0 0 2,0-28-2,56 0 2,-56 0 0,56 0 0,0 28 1,-28-28-1,28 0 1,-28 0-2,28 0 2,-27 0-5,27 0 6,-28 0-4,0 0 4,28 0-4,-56 0 8,28 0-12,-28 0 8,28-28-4,28 28 4,-84-28-5,28 28 2,0 0 2,0-28 8,0 28-11,0 0 12,0 0-10,-28-28 0,28 0 2,0 28-8,-28-28 8,28 0-2,0 28 4,0-28-8,-28 0 2,0 0 19,0 0-17,0 0 6,0 0-2,0 0 3,0 0-1,0 0-7,-28 28 6,0 0-12,28-28 6,-28 0 2,0 28-2,0 0 9,0-28-7,28 0 8,-28 28-10,0-28 2,28 0-5,-28 28 6,0 0-3,28-28 2,-28 28-2,0-28 7,0 28-5,0-28 2,0 28 3,0-28 2</inkml:trace>
    </iact:actionData>
  </iact:action>
  <iact:action type="add" startTime="389441">
    <iact:property name="dataType"/>
    <iact:actionData xml:id="d98">
      <inkml:trace xmlns:inkml="http://www.w3.org/2003/InkML" xml:id="stk74" contextRef="#ctx0" brushRef="#br0">28517 8713 0</inkml:trace>
    </iact:actionData>
  </iact:action>
  <iact:action type="add" startTime="389674">
    <iact:property name="dataType"/>
    <iact:actionData xml:id="d99">
      <inkml:trace xmlns:inkml="http://www.w3.org/2003/InkML" xml:id="stk75" contextRef="#ctx0" brushRef="#br0">28657 8685 0,'0'0'2,"28"0"4,0 0 62,-56 0 27,0 0-74,0 0-18,28-28 60,56 0 14,-28 0-69,56 28 0,0 0 2,-28 0-4,0 0 5,-56-28 48,-28 0-51,0 28 9,-28 0-9,28 0-2,-56 0 1,28-28 1,-28 28 0,56-28 0,0 28-1,0 0 4,56 0 49,0 0-52,28 0 0,-28 0 1,28 0-2,-56 28 2,28 0-2,-56 0 63,0-28-62,0 0-3,0 0 5,56 0 161,-28 28 17,0 0-181,0 0 10,0 0-12</inkml:trace>
    </iact:actionData>
  </iact:action>
  <iact:action type="remove" startTime="394354">
    <iact:property name="style" value="instant"/>
    <iact:actionData xml:id="d100" ref="#d91"/>
  </iact:action>
  <iact:action type="remove" startTime="394527">
    <iact:property name="style" value="instant"/>
    <iact:actionData xml:id="d101" ref="#d92"/>
  </iact:action>
  <iact:action type="remove" startTime="394569">
    <iact:property name="style" value="instant"/>
    <iact:actionData xml:id="d102" ref="#d90"/>
  </iact:action>
  <iact:action type="remove" startTime="395315">
    <iact:property name="style" value="instant"/>
    <iact:actionData xml:id="d103" ref="#d97"/>
  </iact:action>
  <iact:action type="add" startTime="394240">
    <iact:property name="dataType" value="strokeEraser"/>
    <iact:actionData xml:id="d104">
      <inkml:trace xmlns:inkml="http://www.w3.org/2003/InkML" xml:id="stk76" contextRef="#ctx0" brushRef="#br1">32942 11738 0,'28'28'24,"0"28"-18,0 28 2,-28 0 0,28-28 0,0 28 0,28-28 0,-28-56 0,-28 28 0,56 0 0,0 0 6,-28 0 15,28 28-8,0-28-12,-28 1-5,-28-1 0,57-28 1,-114-57 57,-27-55-54,-56 0-1,-28-56 0,-84-56 2,56 84-2,0-28 24,-280-168 8,420 308-23,56 0 31,56 0-41,0 28 3,-28-28-2,84 28 2,-56 0-1,28 0 0,28 28 0,-56-28 0,28 56 0,28 0 0,0 0-1,0 0 0,-84-28 1,28 0 0,-28-28 0,-28 28 8,0-56 109,0-84-118,28-28 2,0 56-2,0-84 1,0 84 0,0-28 0,0 28 0,0 27-1,-28 1 0,28 28 1,0 0 0,-28 0 0,28 0 8,0-28-8,-28 28 0,28-28 0,0 28 0,0 0 6,-28 0-6,28 28 54,28-28-53,1 0 0,-1-28-2,-28 28 8,-28 0-5,28 28-4,-28-28 25,28 0-24,28 0 1,0 28 0,-28-28 0,-28 0 0,28 0 0,0-28 0,-28 28 0,28 0-2,-28-28 2,0 28 31,0 0-16,0 56 134,0 0-8,0 0-135,0 0 2,0 0-8,0 0 0</inkml:trace>
    </iact:actionData>
  </iact:action>
  <iact:action type="add" startTime="398437">
    <iact:property name="dataType"/>
    <iact:actionData xml:id="d105">
      <inkml:trace xmlns:inkml="http://www.w3.org/2003/InkML" xml:id="stk77" contextRef="#ctx0" brushRef="#br0">27228 9301 0,'28'0'73,"28"28"-67,-28-28 1,-28 28 3,56-28-6,-56-28 152,-28 28-133,28-28-22,-28 0 13,0 28-13,28-28 13,0 0-10,-28 28 3,28-28 2,0 0-4,-28 28 5,28-28-5,0 0 5,0 0-3,0-56 2,0 56-3,0-28 4,0 0-2,-28 0 2,28 0-6,0-28 11,0 28-2,0 0-11,0 0 6,0-28 0,0 56 0,0 0 1,0 0-4,-28 28 5,28-56-4,0 28 10,-28 0-6,28 0-4,0 0 7,0 0-10,-28-28 13,0 28-1,0 0-14,28-1 7,0 1 8,0 0-7,0 0 7,0 0-9,0 0 1,0-56 6,-28 28-8,28 28 4,0 0-3,0 0 5,-28-28-9,28 28 14,0 0-10,-28-28 9,28 28-6,-28 28-4,28-56 2,0 28-2,0 0 7,0 0-10,-28 28 7,28-56-3,-28 0 7,28 0-7,0 0 9,0 0-7,0 28-2,0 0 9,0-28-5,0 28-7,0 0 5,0 0-3,0 0 8,0 0-12,0 0 13,28 0-12,-28-28 11,0 28-6,28 0 1,0-28-4,0 28 7,-28 0-8,0 0 6,28 0-4,-28-28 7,28 28-8,-28 0 6,0 0-8,28 0 7,-28 0-6,0 0 4,0 0 1,0 0-2,0 0 10,0-1-9,0-27 1,0 0-1,0 28-2,0 0 2,0 0 11,0 0-16,0 0 23,0 0-18,0 0 4,0 0 22,56 0 34,-28 28-60,56 0 1,-56 0-1,28 0 0,-28 0-1,28 0 2,0-28-1,0 28 1,-28 0-5,28-28 9,0 28-10,-28 0 13,0 0-2,28 0-12,-28 0 8,0 0-4,28 0 0,-28 0 3,57 28-2,-29-28 3,28 0-3,28 28 3,-56 0-3,28-28 3,-56 0-4,0 0 4,0 0-8,-84 0 148,28-28-136,-28 28-13,0-28 10,-28 28-4,28 0-2,-28 0 4,0 0-2,27 0 3,-27 0-3,28 0 4,-28 0-9,28 0 8,0 0-4,0-28 9,0 28-4,28-28-4,-56 28 5,56 0-9,-28 0 5,0 0 2,28 0-6,-28 0 6,28 0-4,-28 0 4,28 0 8,0 0-13,0 0 48,0-28-35,28 0-11,0-28 2,-28 28 0,28 0-4,0 0 3,0 0 9,0 0-12,0 0 11,0 0-6,0 0-3,28 28 5,-28-28-9,28 0 6,-28 0 5,28 28 42,0 0 5,-28 28-43,0 28-9,0 28 5,0 0 1,0-56-7,0 56 0,0-56-1,0 28 1,0 0-1,28 0-1,-28-28 7,28 84-10,-28-56 7,0 0-4,0 29 4,0-29-4,0 0 6,0-28-8,0 56 6,28-28-4,-28 0 6,0 0-10,0-28 12,0 28-12,0-28 9,28 28-3,-28 0-1,28 0 2,-28 0-4,0 0 5,0 0-4,0-28 2,28 28-2,-28 28 5,28-28-6,0 0 9,0 28-12,0-28 8,-28 28-4,28-28 5,-28 0-7,0 0 5,28-28 0,-28 28-4,0-28 6,0 0-6,0 28 7,0-28-8,0 0 8,0 28-8,0-28 8,0 0-9,0 29 10,28-29-11,-28 0 6,0 0 0,0 0 3,0 0-4,0 28 13,0-28-8,0 0 2,0 0-7,0 28 2,0-28-3,0 28 8,0-28-12,0 28 12,0 28-12,-28-28 4,28 0 4,0 0-4,-28 0 3,28-28-2,0 0 3,-28 28-4,28 28 10,0-56-4,0 0-10,0 0 13,0 0-14,0 0 9,0 0-3,0 0 0,0 0 1,0 28 9,-28-56-12,28 56 5,0-28 8,0 0-14,-28-84 169,0 0-165,28-28 0,0 56 2,0-56-5,0 28 5,0 0-6,0 0 6,0 0 6,28 56-10,-28-28 4,0 0-2,28 28 3,0-28-2,-28 0 0,0 0-2,0-28 2,0 28-1,28 28 2,-28-28 6,28 28 76,0 0-62,0 0-15,0 0-7,0 28 0,0-28 2,0 0-4,28 0 8,-28 28-5,0-28-2,0 0 9,0 28-5,28-28 2,0 0-4,28 0-1,1 28-1,-29-28 0,28 0 2,-28 0-3,0 0 4,-28 0-4,-28-28 4,28 28-4,0 0 4,28 0 4,-28 0-5,28 0-4,-28 0 5,28 0-2,-28 0 0,0 0 0,0 0 0,-28-28 139,-28 28-130,0 0-9,0 0 6,-28-28-12,-28 0 3,28 28 5,-28-28-2,28 28-1,-56 0-1,28 0 5,28 0-4,-29 0 3,1 0-8,-28 28 8,28-28-4,28 28 4,-28-28-2,56 0-1,-56 28 1,28-28 4,28 0-8,0 0 3,0 0 1,0 0-2,0 0 6,-28 0 4,28 0-2,0 0-7,0 28 8,0 0-5,0 0 2,0 0-3,28 28 8,0-28-11,0 0 4,0 0-4,0 0 19,28 0-20,-28 0 12,28 0-8,0 0 6,-28 0-8,28 0 1,0-28 7,-28 28-5,0 0 23,28-28-28,0 0 12,0 28 12,-28 0-19,28-28-4,-28 28 2,0 0 0,0 0 15,0 0-15,0 0 24,0 0 21,0-84 3,0-28-47,-28 28-2,28-28 5,0 0-10,0 56 5,0 0 2,0-28 6,0 28-7,0 0 1,0 0-2,0-28 1,28 0 0,-28 28 3,0 0-6,0 0 7,0-28-10,0 0 8,0 0-4,0 0 4,0 28-4,0-28 0,0 28 3,0-28-1,-28 28 0,28 0 0,-28-28 1,28 28 7,0 0-8,0 0 5,0 0-4,0 0-2,0-29 6,0 29-11,0-28 11,0 28 2,0 0-10,0 0 5,0 0-5,-28 0 3,28 0 3,0-28-6,0 0 10,0 28-5,0 0-5,0 0 5,0-28-2,0 28 0,0 0-2,0 0 0,0 0 3,0-28-2,0 28 4,0-56-6,28 56 5,-28-56-3,28 56 2,-28 0 9,0 0-16,0-28 15,0 28-3,0 0-13,0 0 7,0 0 0,0 0 0,28 28 1,-28-28-4,0 0 5,0 0 13,0 0-14,0 0-2,0 0 2,0 0-3,0 0 9,0 0-8,0 0 2,0 0-1,0 0 2,0 0-5,0 0 4,0-28-2,0 28 3,0 0 8,0 0-15,0 0 21,0 0-17,0 0 10,0-28-10,0 28 2,0-1-4,0-27 6,0 0-6,0 0 5,0 0-3,28 28 2,-28 0-2,28-28 2,-28 28-3,0 0 4,0 0-6,28-56 9,-28 56-9,0-28 3,0 0 2,0 28 7,0 0-9,0 0 19,0 0-11,0 0-10,0 0 12,0 56 115,0 56-125,0 0 3,-28-28-3,0 28 1,0-28 9,28-28-16,0 0 5,-28-28 7,56 0 90,0 0-87,0 0-6,0 0 10,0 0-14,28 0 5,-28 0-1,0 0-5,0 0 2,0 0 14,0 0-17,0 0 13,0 0-2,0 0 0,0 0 3,0 0-4,0 0-7,0 0 7,0 0 3,0 0-11,0 0 12,0 0-9,0 0 7,0 0-11,0 0 7,0 28-10,0-28 13,1 0 1,-1 0-13,0 0 11,0 0-1,0 0-2,0 0-3,28 0-2,-28 0 6,0 0 2,0 0-7,0 0 10,0 0-5,0 0 0,0 0-6,0 0 9,0 0-8,0 0 10,-28-28 62,-28 28-11</inkml:trace>
    </iact:actionData>
  </iact:action>
  <iact:action type="add" startTime="405575">
    <iact:property name="dataType"/>
    <iact:actionData xml:id="d106">
      <inkml:trace xmlns:inkml="http://www.w3.org/2003/InkML" xml:id="stk78" contextRef="#ctx0" brushRef="#br0">28237 7536 0,'28'0'141,"0"0"-132,56 0-4,0 0 5,-28 0-4,56 0 7,-56 0-9,28 28 3,-28-28 2,28 0-2,-28 0 2,-28 28-4,28-28 7,-28 0-8,28 28 9,0-28-10,-28 0 10,56 0-8,-56 0 7,28 0-8,-28 0 4,56 0-3,-28 0 2,28 0 2,-28 0-1,28 0 2,0 0-3,-28-28 2,28 28-4,-56 0 6,28 0-7,-28 0 8,0 0-9,0 0 7,0 0-4,28 0 3,1 0-2,27 0 6,0 0-8,-28-28 1,28 28 2,-56 0-2,28 0 4,-28 0-3,28-28 3,-28 28-4,0 0 9,28 0-2,0 0-10,0 0 10,28-28-12,0 28 10,-28 0-5,0 0 1,-28 0 2,56 0-2,-56 0 2,0 0-2,0 0 2,-28-28-1,28 28 2,0 0-5,0-28 9,0 28 2,-28-28 13,28 28-24,0 0 0,-56 0 81,0 0-68,-28 0-12,-28 28 2,0 0 2,0 0-5,-28 0 6,0-28-7,0 0 5,0 0-2,-28 0 5,28-28-7,56 0 6,-28 28-8,28 0 11,-28 0-12,27 0 8,1 0-4,-28 0 2,56 0 0,-28 0-2,0 28 5,-28 0-6,0-28 5,28 28-4,-28-28 6,28 0-7,-28 0 5,0 0-7,28 0 7,-28 0-3,28 0 5,0 28-9,0-28 5,-28 0 1,0 0 2,28 0-6,0 0 2,28 0 3,-28 0-6,28 0 6,-28 28-4,28-28 4,0 0 6,0 0-9,0 0 8,0 0 0,28 28-15,-28-28 7,0 0 4,0 0 4,0 0-9,0 0 12,0 0-8,28 28 104,28-28-107,0 0 9,0 0-7,56 0-3,-28 0 4,28 0-5,0-28 3,0 0 0,28 28 0,0 0 0,-28 0 0,28-28 1,-28 28-2,0-28 2,0 0-2,-28 28 0,28 0-1,-28 0 9,28 0-14,28 0 14,-56 0-14,28 0 13,-28 0-12,28 0 6,1 0 1,-1 0-4,0 0 6,-28 0-5,-28 0 5,28 0-7,-28 0 7,28 0-6,-28 0 8,0 0-10,56 0 11,-56 0-13,56 0 9,-28 0-5,0 0 3,28 0 1,-28 0-2,-28 0 3,28 0-4,-28 0 4,0 0 6,0 0-12,0 0 7,0-28-6,0 28 5,0 0 6,0-28-8,28 28 5,-28 0-6,28 0 9,-28 0-5,28 0-6,-28-28 7,0 28-6,28-28 2,-28 0-2,0 28 4,-28-28 248,0 0-245,0-28-11,0 0 4,28 0 3</inkml:trace>
    </iact:actionData>
  </iact:action>
  <iact:action type="add" startTime="408081">
    <iact:property name="dataType"/>
    <iact:actionData xml:id="d107">
      <inkml:trace xmlns:inkml="http://www.w3.org/2003/InkML" xml:id="stk79" contextRef="#ctx0" brushRef="#br0">31822 6276 0,'0'0'1,"-28"0"14,0-28-7,0 28 6,0-28-6,0 0 10,0 28-13,0 0 9,0 0-4,0 0 10,0 0-17,0 0 12,0 0-1,-28 0-4,28 0-2,0 0-2,0 0 4,0 28-4,0 0 6,0-28-8,28 28 8,-28 0-8,0-28 9,28 28-10,-28 0 3,0-28 3,28 28-2,-28 0 2,0 28 8,28-28-11,-28 0 3,28 28-2,0-28 1,-28 0-2,28 0 12,-28 0-10,28 0 8,0 0-8,0 0 5,0 28-4,0 28 5,0-56-2,0 56-8,0-56 8,0 28-8,28 0 8,0-28 5,-28 0-13,28 0 9,0 0-5,0 0 16,-28 0-23,28-28 8,-28 28-2,28 0 2,0-28 0,0 28-3,-28 0 5,28 0-9,0-28 8,-28 28-4,28 0 4,0-28-2,-28 28 0,28 0-2,0-28 9,0 0-8,0 0 4,0 0-4,28 0 1,-28 0-2,28 0 7,-28-28-10,-28 0 10,28 28-8,0-28 3,0-28-3,0 56 9,0-28-13,-28 0 8,28 0-2,0-28 5,0 28 5,0 0-11,0 0 9,-28 0-11,0 0 14,0 0-10,28 0 0,-28 0 0,28 0-2,-28 0 8,0-28-4,0 0 6,0 28-7,0-28-4,0 28 6,0-28-6,0 28 12,0-28-6,0 28 1,0 0-5,0 0 7,0 0-11,-28 0 10,0-28-11,28 28 10,-28 0-6,0-28 2,0 28-3,28 0 2,-28 0 5,0 28-7,28-28 6,-28 0-7,0 0 9,0 28-11,0 0 77,0 0-72,0 0 3,0 0-6,-28 0 12,28 0-2,0 0 1,0 0-11</inkml:trace>
    </iact:actionData>
  </iact:action>
  <iact:action type="add" startTime="418324">
    <iact:property name="dataType"/>
    <iact:actionData xml:id="d108">
      <inkml:trace xmlns:inkml="http://www.w3.org/2003/InkML" xml:id="stk80" contextRef="#ctx0" brushRef="#br0">24959 12719 0,'-28'0'23,"0"-28"-13,0 0 12,0 28-8,0-28-2,0 28-7,28-28 3,-28 28 2,0 0-4,28-28 2,-28 28-1,0 0 2,0 0 9,0 0-14,0 0 12,0 0-9,0 0 2,28 28 3,-28 0-9,0-28 4,28 28 10,-28 0-9,28 0-3,0 0 5,0 0 8,0 0-14,0 0 14,0 0-6,28 0 0,-28 0-7,28 0 2,-28 0 9,28 0-7,0 0 8,0 0-11,-28 0 10,0 0-8,28-28 0,-28 28 0,28 0-2,0 0 10,0 0-7,0-28 6,0 28-5,-28 0-6,28 0 6,0-28-2,-28 28 6,28 0-1,0-28-9,0 28 21,0-28-18,-28 28-2,28-28 6,0 0-6,0 0 5,0 0 6,0 0-10,0-28 11,0 28-8,-28-56 5,28 28-8,-28-28 10,28 0 0,-28 28-7,0-28 5,0 28 1,-28-28-3,0 28 4,0 0-12,28 0 6,-28 0-4,0 28 4,0-28-6,28 0 11,-28 0-14,0 28 7,0-28 8,0 0-7,0 0 8,0 0-11,0 0 9,0 28-6,28-28-1</inkml:trace>
    </iact:actionData>
  </iact:action>
  <iact:action type="add" startTime="419479">
    <iact:property name="dataType"/>
    <iact:actionData xml:id="d109">
      <inkml:trace xmlns:inkml="http://www.w3.org/2003/InkML" xml:id="stk81" contextRef="#ctx0" brushRef="#br0">24903 12831 0,'0'28'47,"0"28"-40,0-28 10,0 0-8,0 0 7,0 0-10,-28 28 1,28-28 0,0 28 2,0-28-1,0 0 5,0 0-12,-28 0 11,28 0 3,0 0-9,0 0 1,0 0 2,0 28 8,0-28-13,28-28 6,-28 28-2,0 0 3,0 0 2,0 0 2,0 0 8,0 0-17,0 28 10,0-27-5,0-1-6,0 0 3,0 0-1,0 0 2,0 0 11,0 0-17,0 0 12,0 0-7,0 0 3,28 0 4,-28 0-10,0 28 12,0 0-1,0-28-8,0 0 0,0 28 0,0-28 4,0 0-3,0 28 7,0-28 0,0 0-9,0 0 3,0 0-3,0 0 3,0 0-6,0 0 9,0 0 3,0 0-13,0 0 12,0 28-1,0-28-4,0 0-2,0 0 8,0 0-10,0 0 10,0 0-6,0 0 7,0 0-13,0 0 11,0 0-4,0 0-2,0 0 4,0 0-5,0 0 7,0 0-5,-28 0 4,28 0-8,-28-28 4,28 56-4,0-28 8,-28 0-2,28 0-4,-28 0 5,28 0-6,0 0 11,0 0-10,0 0 8,0 0-10,0 0 9,0 0-2,0 0 7,0 0-14,-28-28 3,28 29-2,0-1 2,0 0-1,0 0 5,0 0-1,0 28 4,0-28 1,0 28-14,0-28 11,0 28-11,0 0 10,0-28-3,0 28-3,0 0 10,-28 0-11,28-28 4,0 0-4,0 0 10,0 0-8,0 0-2,-28-28 4,28 28-2,0 0 0,0 0-2,0 0 2,0 28 10,0-28-11,-28-28 0,28 56 4,0 0 2,0 0 6,0-28-16,0 28 10,0 0-9,0 0 9,0-28 3,0 0-8,0 0 1,0 0-2,0 0 3,0 0-4,0 0 5,0 0-5,0 0 5,0 0-7,0 28 8,0-28 4,0 28-14,-28-28 8,28 28-4,0-28 11,0 0-12,-28 0 12,28 29-7,0-29 5,0 0-9,0 0 7,0 28-10,0 0 13,0-28-6,0 28-5,0-28 2,0 0 2,0 0-1,0 28 8,28-28-8,0 0 10,-28 0-15,0 0 15,0 0-10,28-28-1,-28 28 2,0 0-3,28-28 3,-28 28-2,0 0 1,28-28 0,0 28-1,-28 0 3,0 0 5,0 0 3,28-28-13,0 28 10,-28 0-8,0 0 0,0 0 9,0 0-8,0 0 9,0 0-2,0-84 180,0 28-187,0 0 3,28 0-6,-28 0 6,0 0-5,28 28 4,0 0 87,-28 28-89,0 28 8,0-28-5,0-84 88,0 0-91,0-28 1,28 0-1,-28 56 2,0-28-6,0 84 88,0 0-84,0 0 4,0 0-7,-28-84 97,28 0-95,0 0 0,0 0 3,0 28-4,0 84 58,0-28-59,0 28 5,-28-28-3,28 0 3,0 0-5,-28-28 21,28 28-22,-28-28 45,28-56-37,0-28-9,0 28 4,0-56 3,0 56-4,28-28 5,-28 56-7,28 28 6,0 0 34,-28 56-34,0 28-4,0 28 3,0-56-2,-28 28 2,28 0-2,0-28 2,0 28 0,0-56 0,0 0 22,0-56 36,0 0-60,0 0 4,0 56 64,0 28-67,0 0 1,0-28 1,0-56 74,0-56-76,0 56 6,0 56 50,0 0-48,0 0 0,0-56 30,0-28-41,0-28 5,0 28-4,0 0 4,0 28 9,0 56 46,0 0-56,0 0 3,0 0-8,0-56 58,0-28-54,0 28 7,0 84 214,0 0-214</inkml:trace>
    </iact:actionData>
  </iact:action>
  <iact:action type="add" startTime="424145">
    <iact:property name="dataType"/>
    <iact:actionData xml:id="d110">
      <inkml:trace xmlns:inkml="http://www.w3.org/2003/InkML" xml:id="stk82" contextRef="#ctx0" brushRef="#br0">25127 17818 0,'-28'-28'17,"0"0"-4,0 28-5,0-28 0,0 28 9,28-28-9,-28 28 0,0 0 12,0 0-5,0 0-4,0 0-5,-28 0 11,28 28-10,-28 0 10,28 0-10,0 0-1,0 0 4,-28 28-2,56 0 0,-56 0-2,28 28 4,0-84-4,28 28 7,0 28-10,0-28 11,0 0-13,-28 0 6,28 0 3,0 0-4,-28 28 5,28 0-4,0-28 0,0 0 0,0 0 4,0 28 5,28-56-12,-28 56 5,28 0-3,0-28 4,0 28-4,0 0 10,0-28-8,0-28 0,-28 28-1,28 0 3,0-28-4,-28 28 3,28 0-2,0-28 2,-28 28-3,28-28 7,0 28-10,0-28 12,28 28 10,56 0-24,-84-28 5,28 0 2,0 0 0,28 0 0,-56 0 0,0 0-1,0 0 2,0 0-3,-28-28 4,28 0-3,0 28 1,-28-28-2,0 0 4,28 0 10,0-28-18,-28 28 4,0 0 3,28 28-1,0-28 1,-28 0-3,0 0 4,0 0 8,0 0-14,0 0 11,0 0-2,0-28-9,0 0 2,0 28 4,-28-28-4,28 28 4,0 0-4,0 0 3,-28 0 8,28 0-13,0 0 12,0 0-6,-28 28-3,28-28 2,-28 0-3,28 0 12,0 0-13,-28 0 10,0 28-6,28-28-2,-28 0 4,0 28-6,28-28 5,-28 0-4,0 28 6,28-28-10,-28 0 8,0 28-3,28-28 2,-28 28-3,0-28 2,0 28 0,0-28 9,0 28-10,28-28 2,-28 28 67</inkml:trace>
    </iact:actionData>
  </iact:action>
  <iact:action type="remove" startTime="458760">
    <iact:property name="style" value="instant"/>
    <iact:actionData xml:id="d111" ref="#d57"/>
  </iact:action>
  <iact:action type="remove" startTime="459142">
    <iact:property name="style" value="instant"/>
    <iact:actionData xml:id="d112" ref="#d3"/>
  </iact:action>
  <iact:action type="remove" startTime="459191">
    <iact:property name="style" value="instant"/>
    <iact:actionData xml:id="d113" ref="#d88"/>
  </iact:action>
  <iact:action type="remove" startTime="459191">
    <iact:property name="style" value="instant"/>
    <iact:actionData xml:id="d114" ref="#d109"/>
  </iact:action>
  <iact:action type="remove" startTime="459400">
    <iact:property name="style" value="instant"/>
    <iact:actionData xml:id="d115" ref="#d12"/>
    <iact:actionData xml:id="d116" ref="#d18"/>
  </iact:action>
  <iact:action type="remove" startTime="459443">
    <iact:property name="style" value="instant"/>
    <iact:actionData xml:id="d117" ref="#d108"/>
  </iact:action>
  <iact:action type="remove" startTime="459571">
    <iact:property name="style" value="instant"/>
    <iact:actionData xml:id="d118" ref="#d1"/>
  </iact:action>
  <iact:action type="remove" startTime="459884">
    <iact:property name="style" value="instant"/>
    <iact:actionData xml:id="d119" ref="#d2"/>
  </iact:action>
  <iact:action type="remove" startTime="460610">
    <iact:property name="style" value="instant"/>
    <iact:actionData xml:id="d120" ref="#d87"/>
  </iact:action>
  <iact:action type="remove" startTime="461171">
    <iact:property name="style" value="instant"/>
    <iact:actionData xml:id="d121" ref="#d42"/>
  </iact:action>
  <iact:action type="remove" startTime="461812">
    <iact:property name="style" value="instant"/>
    <iact:actionData xml:id="d122" ref="#d110"/>
  </iact:action>
  <iact:action type="remove" startTime="462145">
    <iact:property name="style" value="instant"/>
    <iact:actionData xml:id="d123" ref="#d45"/>
  </iact:action>
  <iact:action type="remove" startTime="462957">
    <iact:property name="style" value="instant"/>
    <iact:actionData xml:id="d124" ref="#d0"/>
  </iact:action>
  <iact:action type="remove" startTime="463667">
    <iact:property name="style" value="instant"/>
    <iact:actionData xml:id="d125" ref="#d74"/>
  </iact:action>
  <iact:action type="remove" startTime="463831">
    <iact:property name="style" value="instant"/>
    <iact:actionData xml:id="d126" ref="#d69"/>
  </iact:action>
  <iact:action type="remove" startTime="464517">
    <iact:property name="style" value="instant"/>
    <iact:actionData xml:id="d127" ref="#d70"/>
  </iact:action>
  <iact:action type="remove" startTime="464557">
    <iact:property name="style" value="instant"/>
    <iact:actionData xml:id="d128" ref="#d73"/>
  </iact:action>
  <iact:action type="remove" startTime="465267">
    <iact:property name="style" value="instant"/>
    <iact:actionData xml:id="d129" ref="#d71"/>
  </iact:action>
  <iact:action type="remove" startTime="465423">
    <iact:property name="style" value="instant"/>
    <iact:actionData xml:id="d130" ref="#d72"/>
  </iact:action>
  <iact:action type="remove" startTime="466212">
    <iact:property name="style" value="instant"/>
    <iact:actionData xml:id="d131" ref="#d75"/>
  </iact:action>
  <iact:action type="remove" startTime="466585">
    <iact:property name="style" value="instant"/>
    <iact:actionData xml:id="d132" ref="#d76"/>
  </iact:action>
  <iact:action type="remove" startTime="467107">
    <iact:property name="style" value="instant"/>
    <iact:actionData xml:id="d133" ref="#d105"/>
  </iact:action>
  <iact:action type="remove" startTime="467177">
    <iact:property name="style" value="instant"/>
    <iact:actionData xml:id="d134" ref="#d106"/>
  </iact:action>
  <iact:action type="remove" startTime="467653">
    <iact:property name="style" value="instant"/>
    <iact:actionData xml:id="d135" ref="#d95"/>
  </iact:action>
  <iact:action type="remove" startTime="467887">
    <iact:property name="style" value="instant"/>
    <iact:actionData xml:id="d136" ref="#d93"/>
  </iact:action>
  <iact:action type="remove" startTime="467901">
    <iact:property name="style" value="instant"/>
    <iact:actionData xml:id="d137" ref="#d94"/>
  </iact:action>
  <iact:action type="remove" startTime="468247">
    <iact:property name="style" value="instant"/>
    <iact:actionData xml:id="d138" ref="#d96"/>
  </iact:action>
  <iact:action type="remove" startTime="468768">
    <iact:property name="style" value="instant"/>
    <iact:actionData xml:id="d139" ref="#d89"/>
  </iact:action>
  <iact:action type="remove" startTime="469433">
    <iact:property name="style" value="instant"/>
    <iact:actionData xml:id="d140" ref="#d99"/>
  </iact:action>
  <iact:action type="remove" startTime="469761">
    <iact:property name="style" value="instant"/>
    <iact:actionData xml:id="d141" ref="#d107"/>
  </iact:action>
  <iact:action type="add" startTime="458778">
    <iact:property name="dataType" value="strokeEraser"/>
    <iact:actionData xml:id="d142">
      <inkml:trace xmlns:inkml="http://www.w3.org/2003/InkML" xml:id="stk83" contextRef="#ctx0" brushRef="#br1">11373 19610 0,'0'0'21,"-28"-168"-11,28 112 6,-28 28-11,28 0-1,0 0 0,0 0 14,0 0-2,0 0 17,0 0-26,0 0 1,28 28 6,28 0 19,28 56-25,0 28 0,0 0 0,-28 0 0,28-28 0,0 28-3,28 0 3,0-28 0,0 28 1,84 0-1,0-28 0,85 29 0,27-57 1,112 0-2,28 0 0,224 28 1,197-84 0,335-28 0,197-113 2,280-27-3,139 224 0,-167 28 1,0-84 0,168-28-1,-421 0 28,3110-364 8,-2381 168-27,-2101 196-2,-56-28-10,-28 28 1,-28-28 1,-56-28 3,28-56-2,28 56 1,0-28 0,28 27-2,-28 1 2,-28 0 0,28-28 1,-56-84-2,28 84 1,-112 0 1,-1 28-1,-55 0-1,-56 0 2,-84 0 0,28 56-3,-56 0 2,-29 56 25,-1539 56 6,-506 140-16,2074-196-22,84 0 4,336 0-1,28-28 7,84-28-1,168-56-4,56-28 0,85 0 3,83-113-2,-28 141 1,-28 28 0,0-28 15,169 0-6,-393 112-9,-168 0-3,0 28 0,-28 28 0,0 56 4,-56 0-3,-56 29 2,0 27 1,-57-28-2,-27 0 1,28-56 0,28 0 1,28-56-3,28 0 2,56-28-1,0 0 2,0 0-1,0-112 0,-28-84-1,56-84 1,-28-29 1,0 1-1,28 0-2,-28-112 1,28 112 1,28-28 1,0 83-1,0 85 0,0 140 0,0 0 0,0 56 16,28 168-17,56 85 0,112 83 1,0 140 17,421 280-16,-225-503 1,28-29-3,-28-112-1,0 0-5,-111-28 3,-29 0 4,-140-84-1,-56 0 1,-56-28 0,-28-56 17,28-56-18,-28-56 0,28-28 2,-28-84-2,56 27 3,-56-27-4,0-84 2,0-28 0,28-28 0,-28 83 0,0 57-1,0 168 1,0 84-2,-28 0 3,-56 168 15,0 140-16,-28 85 0,0 83 0,0 140 1,-28 29-4,-57 111 4,57-112-2,84-84 1,-28 57 0,28-1 1,56-196-2,0-112 1,0-55 0,56-141 0,0-84-2,28 0 1,84 0 2,169-56-1,83-112-1,84-113 2,308-279-1,113-56 0,-197 139 1,-28-223-1,141 28-1,-197 224 0,-84 83 1,-140 113 1,-139 112-1,-29 0-1,-140 56-1,-56 0 2,-28 56 0,-28 0 0,-28 28 109,0 0-93,-28 0-16,-84 28 0,-56 28 0,-1 0-2,-27-28 2,-112 84 0,28 0 0,28 0 0,0-56 1,0 56 37,-701 168-18,953-280-23,56 0 23,28-56-21,0-28 1,28 28 0,0-28 0,56-84 0,-55 56 1,-1 0-2,-28 0 2,0 28-2,-28 56 0,28 0 1,-28 28 0,-28-28 0,28 28 0,0 0 0,-28-28 0,28 84 62,28 0-62,0 28 1,0-28 1,-28-28-5,0-28 3,28 0 8,-28 0-10,28-56 2,0 0 0,28-56 0,-28 0-1,0 0 1,0 0 1,-28 0-1,0 0-1,0-28 0,-28-28 1,0 27 0,0 29 0,0 56 0,0 28 0,0 0 0,0 0 0,28 28 45,0 0-44,28 112-2,56 28 18,28 169-8,-28-29-12,-84-196 1,28 28-2,-28-28 1,0 0 4,0-84-2,-28 28 1,0-56 55,0-28-55,0-28-1,-56 28 1,-28 28-2,28 28 10,-28 0-8,28 84 0,-28 28 0,-56 28 1,56-28-2,0 0 2,28-28-1,28-28-2,28-28 2,-28 0-1,28 56 9,0 84-7,0 141-2,-28 55 1,-84-56 0,-56 168 0,-28 28-1,0-83 2,-84 55-1,-85 0-1,141-84 1,-112-112 0,0 85 0,-112-57 1,-28 56-2,83-224 0,-27 0 0,84-28 1,28-28-1,0-84 2,28-28-1,0-112 0,55 28 0,29-28-1,84 0 2,56 84-1,0 28-2,28-28 2,0 28 1,0 28-2,0 0 24,28 28-23,-28 140 71,0-56-70,-28 28 33,-28 28-17,84-84 6,0-28-21,-28 28-3,0 0 0,0-28 2,-28 28-1,28 0 0,-28-28 0,0 1 0,0-29-2,56-84 58,0-29-56,-28-27-2,0 56 3,0 28-2,28 0 1,-28 0 0,0 28 0,-28-28 0,0 0 0,0 0-1,-56 0 1,0 0-2,28 28 3,-28-28 19,-112-28-24,168 28 3,-28 0-4,56 0 5,0 28-3,-29-28 3,57-28-2,-28 56 3,0-28-2,112 168 127,1-28-126,-1 0-2,0-28 3,-28 0-2,56-28 2,56 28-1,56-28 0,28-27 0,0-29 0,28 0 0,28 0 0,56-29-2,1 1 2,83-28-1,112 28 1,-112-56 0,-56 56 0,-27 0 0,-29-28 0,-28 28 0,-112 0 0,-84-28-2,-56 28 2,-28 0 0,0 28 0,0 0 9,0 0-9,56 0 78,168 84-78,56-28 0,113 0-2,-113-28 2,0 0 0,-28-28 0,-84-28 0,-112 0 0,0 0 0,-56 0 0,-56 28 53,0 0-44,-28 0-9,-28-28 0,-28-28-2,-84-56 2,-84-28-1,-84-84 2,-197 28-2,-195-112 2,-224-225-1,-225 57 0,57-56-1,111 56 2,29-225-4,-29-83 4,141 224-1,140-113-1,139 141 2,197 140 9,84 112-11,84 56-5,140 27 6,84 57-3,28 28 2,0 28 0,84 0 2,0 56-3,-28 0 2,28-28 0,-28 28 0,-28 28 0,0-28 9,0 28-4,-28 56 58,-84 28-63,-56 0 0,28 28 0,0 28-1,28-28 1,-28 0 0,28 1 1,0-1-2,28-28 1,56-28-1,-28-56 1,0 28-1,0-140 65,0-28-65,-28-57 2,-57 1-3,29 56 2,0 56 1,56 56-1,-28 0-1,28 28 2,0 0 77,-28-28-80,-28 28 2,28 0 0,0 0-1,28 0 2,-28-84 86,0-28-86,0 0-3,-28 0 2,56 0 0,0-56-2,0-168 2,-28 27 0,56 1 0,28-28 11,-28-56-11,28 112-2,-28 112-1,0-28-1,0 56 0,-28 27 5,-28 57-3,-28-28 3,28 56-1,-28 28 0,0 0 0,28 28-1,-56 56 1,-56 28 0,-84 29-1,-56 55 0,-29-56 2,-83 0-2,56 56 1,0-56 1,-28-28 10,-281 84-14,337-140 3,84 0 0,112-56-1,28 0 0,84 0 1,28-56 47,0-28-48,0-28 0,28 28 2,0 56-1,0 28 0,0 28 9,0 140-10,0 168 1,-28 57 0,56-1-1,-56 28 0,28-56 1,0-112 0,0-84 0,0-84 0,0-28 0,0-56 0,0-56 14,0-224-14,56-56 0,0-28 0,-84-56 0,-28-29 0,0-111 0,-28-112 0,28-1 0,-28 85 0,28 196-2,0 28 1,28 84 1,-56 111 1,28 1-2,28 112 1,0 28 0,0 280 47,0 197-48,28-57 2,-28 56 1,-28 0-4,0-27 2,0-29 0,28 0-1,0-28 1,84-28-1,-28-55 1,-28-197-1,0-56 2,0-168 21,0-141-22,28-111 0,-56-168 0,-28 0 1,28 55-1,0 29 1,28 140-3,0 252 2,-28 0 0,56 28-2,-28 56 2,28 0 29,84 196-29,-56 0-3,28 0 2,1 84 16,-57 168-9,-28-111-9,0-253 0,-28-140 54,0-28-50,28-84-1,-28-85-1,0 169 2,-28 0-2,28 56 1,-28 112 47,28 56-47,0-56 0,28 29 0,0-29 0,0-56 0,0 0-3,-28 0 3,28-28 1,0 0 0,-28-28-2,28 28 1,0 0 0,28 0 8,-28 0-8,0 28 6,0 56-6,-28 28 0,0 56-1,0 56 2,-56 56-1,-28 28-1,-28 28 1,-112 29 0,-1 27 1,85-168-3,0 0 1,0-84 2,84-28-2,28-28 1,28 0 0,0-56 9,28-28 45,0-56-54,56-84 0,28 28-1,-28 0-1,0 0 2,0 28 0,-56 28 0,56 0 1,-28 28-1,-56 0-1,28 28 1,1 0 0,-29 84 47,56 84-47,-56-112 0,28 28-1,28-28 12,-28-56-11,-28 28-1,28-28-2,0 0 0,28-56 7,0-28-6,28 0 3,0-28-2,0-28 2,0 28-1,0 28-3,0 28 4,-56 56 6,0 0-7,0 84 0,0 28 1,-28-28-1,56 0 7,0 0-9,0 0 0,-28-84 0,-28 28 0,-28-28 55,0 0-53,28 28-1,-28-28 10,0 0-10,28-84 79,0 0-77,84-112-2,0-84 1,28-56-2,84-29 2,-56-55 1,112 0-1,-56 112 0,29 196-1,-29-28 2,-84 56-2,-56 56 1,-56 0 1,0 112 75,0 84-76,56 28 0,-28-56 0,0 0-1,0-56 1,-28-28 0,28-28 0,-28 0 1,0 0 20,0 0-21,0 0 1,-28-28-1,0 56 0,-28-28 7,28 0-7,28 0 1,-28-28-4,28 28 4,-28-28 47,-28-28-50,0 0 2,28 0 0,0 28 0,0 0 0,0 0 8,28 28 7,0 0-15,-28-28 85,0 0-76,-28 0-9,-1-28 0,57 0-2,-84 0 5,0-28-5,28-28 1,-28 0-1,56 84 2,56 0 33,0 56-33,28 28 1,0 0-2,28 84 0,29 0 0,-29 28 1,28-56 0,-28 29 0,28-57 0,28 56-1,28-28 2,28-56-2,-84 56 2,0-56-1,-56-84-3,-28 28 5,-84-84 51,0-28-53,-84-112 0,0 28 0,0-28 1,28-1-3,0 29 15,28 28-12,-56 0-7,84 28 3,28 112-1,0-28 1,56 28 114,-28 28-104,28 0 1,0-28-9,-28 84 0,28-28 1,0 56 1,0 0-1,0-56 0,0 28-1,0 0 1,-28-56 9,28 0-12,0-28 106,-28-56-103,84 28 0,0-56 0,28 28 0,28 28 0,84 0 1,112 28-3,56-56 1,169 28 2,363-28-2,112 0 1,169 0 0,-113 56 0,-27-168 1,-57 112-2,1 56-1,-169 0 2,-112 0 11,-139-84-16,-29-28 7,-280 28 1,-196 56-6,-28 0 0,-28 28-1,-28-28 4,-56 0-3,-56-56 14,0 0-4,-280-140-10,112 84 0,0 28 1,-57-1 0,29 1 2,28 84-1,28 0 0,28 0 1,-56-56 0,0 56-1,28 28 2,-113 0-1,1 0 0,84 112 0,168-28-1,28 28 2,84 1-4,0-1 3,0-56 0,56 0 1,28 0-1,0-28 0,0-28-1,28 0 1,0 0 0,56-84 0,84-56 1,29 0-4,-1-1 3,56 1 1,-28 0-1,112 28-1,0 0 1,1-84 0,-57 56 0,0 0 0,-84-56 0,-112 112-2,-84 0 3,-84 56-1,-28 84 47,-84 28-49,0 0 2,-84-28 0,0-28 0,28-28 0,-112 0 1,-57-112-2,-83-28 2,28-56-2,56-56 1,28 27-1,140 57 8,56 0-9,-28-28 4,28 0-5,28 0 1,0 0 2,56 0-1,28 56 0,0 56 0,84 0 2,0-29-4,28 29 3,84-28 1,84 84-1,28 28-1,28 0 1,-28-28 2,0 28-2,1 0-1,-29 56-1,0 56 3,-112-56-1,-84 1-1,-84-1 1,28-28 1,-28 56 2,0-28-6,-56 0 1,-56 0 2,-112 84-2,-84-28 10,-113 0-3,-83 0 8,-1064 252-7,1091-168-8,393-196-2,112-56 25,84-84-22,84 0 1,113 0 0,-1 0 1,112 56-2,-28 56 2,-56 0-2,-84 28 0,0 0 0,-168 28 2,0 0-2,-56 0 1,-28 28 8,0 0-7,-84 28-1,-28 0-1,-28 56 0,84-84 1,-28 28-1,28 0 2,56-56-1,28-28 16,112-112-16,84-28-2,113 0 3,-1-84-2,0 0 2,0-56-2,0 56 0,0-1 2,-56 1 12,169 28-9,-393 140-9,-84 84 31,-28 28-27,-28 28 1,0 28 0,-57 56 1,-55 57-4,-56-29 3,28 56 0,28-84 1,0-56-2,0-28 2,112-56-2,56 0 2,0-28-1,56 0 30,0-28-30,0 0 0,0 0-1,0-56 2,0 0-2,-28 28 10,-28 28-12,0 28 3,-56 0 1,0 0-2,-112 28 1,-28 28 0,-112-28 0,-85-28 0,-83 28 0,-252 28 0,-29 84-2,1-28 2,84 28 1,224-28-2,167 0 1,169-84 0,84 0 1,28-28-2,56 0 15,0 0-14,28 0 0,-28 0 8,0 28 0,0 28-8,28 84 0,29 28-1,-1 29 1,56-29-1,0-28 1,-56 0 12,0-28-11,0 0-7,-28-28 2,-28-56 4,-28 0-3,0 0 3,0 56 46,28-56-46,0 28 0,28-28 0,-28 0-2,56-28 3,-56 0-2,56 0 1,56-28 0,112-84 0,28 28 1,-28 56-1,28-84-1,-111 28 2,-57-28-3,0-56 2,-28 84-1,-84 196 35,28 112-35,56 56 1,28 0-2,-28-28 2,28-56 0,0 85 0,-28-29 0,28-56-1,0 28 2,0-28-1,28 28 0,-28-112 0,0 0-2,-28 0 2,-28-28-1,0-28 1,-28-56 0,0 0 1,28 28 7,-28-28-7,56 0-2,-56 0 1,56 0-2,1 0 2,-29 0 0,0 0-1,-28 0 1,56-28 0,-56 0 1,-28 0-2,28-56 2,28 0-4,0-28 3,-28-28 1,28 0-1,0 56 1,-28 56-2,0 28 39,-28 84-38,0-56 0,0 56 0,0-28 0,28 56 0,-28 0-1,0-28 14,0 196-13,0-140-3,0-27 2,0-29-1,28 28 3,0-28-2,-28-56 0,0 0 1,0 0 0,28-84 47,-28-28-48,112-84 1,-28-29 0,56 1 1,-28 0-1,-28 84-2,0 28 2,-84 56 0,28 0 0,0 28 32,56 0-26,-28-56-6,56 0 0,0 28 0,56-56-1,28-28 2,29-28-1,83 0-1,-84 0 1,-28 0 7,28 0-12,-84 56 2,-28 0 3,-28 55-1,0 1 5,-28 0-8,0 28 4,-28 0 0,0-28 8,0 0-9,0 0 8,-28 0 2,0 56 53,-28 56-62,-28 29 0,-28 27 0,0-84 0,28 28 0,28 0-1,0-56 2,0 28-4,0-28 4,28 0 7,-28-28 54,0 0-55,28 28-7,-28-28 1,0 0-1,0 0-1,28 28 1,-28 0-1,0 28 1,28 0 0,-28-56 0,0 56 0,0 0 1,0-28-2,0 0 1,-28 0 0,28 28 0,0 0-2,-28 0 2,28-56 0,28 28-1,-28 0 1,0 0 1,-28 0-2,0 28 1,-28 28 0,28-28-1,-56 28 0,0 0 2,-28 0-1,83 0 0,-27-28 0,28 28 0,-28-55 1,84 27-2,-28-56 1,-28 56 0,56-28-2,-56 56 2,0 28-1,-28-28 1,-28 28 0,-56-28 1,-84 56-1,-28 0 0,-140 28 0,-169 0-2,-223 84 3,-112 28-2,27-139 1,-55 27 0,140-28 0,139-28 0,-83-112 0,196-28 0,55 0 0,1-56-2,0 0 1,84-28 1,112 56 0,28-57 1,56-27-1,111 28 0,1-28 0,-28 0-1,56 28 2,0-56-3,-28 56 2,56 28 0,-28 0 0,0 28 0,56 56 0,-28-28 0,0-28 0,0 0 0,0 0 0,0 0-2,28 28 2,0 28 8,-28 0 62,-56-28-69,0 0-2,56 0 1,-56 0 0,28 0 0,28 0-1,-28-56 2,0 28-4,-28-57 4,28 57-1,-28-84 0,-1 28 0,-27 0-1,28-56 1,0 56 0,84 28 0,0 56 1,0 28-3,28-28 26</inkml:trace>
    </iact:actionData>
  </iact:action>
  <iact:action type="remove" startTime="472780">
    <iact:property name="style" value="instant"/>
    <iact:actionData xml:id="d143" ref="#d29"/>
  </iact:action>
  <iact:action type="remove" startTime="473139">
    <iact:property name="style" value="instant"/>
    <iact:actionData xml:id="d144" ref="#d40"/>
  </iact:action>
  <iact:action type="remove" startTime="473185">
    <iact:property name="style" value="instant"/>
    <iact:actionData xml:id="d145" ref="#d31"/>
  </iact:action>
  <iact:action type="remove" startTime="473349">
    <iact:property name="style" value="instant"/>
    <iact:actionData xml:id="d146" ref="#d37"/>
  </iact:action>
  <iact:action type="remove" startTime="473371">
    <iact:property name="style" value="instant"/>
    <iact:actionData xml:id="d147" ref="#d34"/>
  </iact:action>
  <iact:action type="remove" startTime="473435">
    <iact:property name="style" value="instant"/>
    <iact:actionData xml:id="d148" ref="#d36"/>
  </iact:action>
  <iact:action type="remove" startTime="473591">
    <iact:property name="style" value="instant"/>
    <iact:actionData xml:id="d149" ref="#d38"/>
  </iact:action>
  <iact:action type="remove" startTime="474161">
    <iact:property name="style" value="instant"/>
    <iact:actionData xml:id="d150" ref="#d39"/>
  </iact:action>
  <iact:action type="remove" startTime="474433">
    <iact:property name="style" value="instant"/>
    <iact:actionData xml:id="d151" ref="#d35"/>
  </iact:action>
  <iact:action type="remove" startTime="474462">
    <iact:property name="style" value="instant"/>
    <iact:actionData xml:id="d152" ref="#d30"/>
  </iact:action>
  <iact:action type="remove" startTime="474879">
    <iact:property name="style" value="instant"/>
    <iact:actionData xml:id="d153" ref="#d41"/>
  </iact:action>
  <iact:action type="remove" startTime="475121">
    <iact:property name="style" value="instant"/>
    <iact:actionData xml:id="d154" ref="#d32"/>
  </iact:action>
  <iact:action type="remove" startTime="475634">
    <iact:property name="style" value="instant"/>
    <iact:actionData xml:id="d155" ref="#d33"/>
  </iact:action>
  <iact:action type="add" startTime="472643">
    <iact:property name="dataType" value="strokeEraser"/>
    <iact:actionData xml:id="d156">
      <inkml:trace xmlns:inkml="http://www.w3.org/2003/InkML" xml:id="stk84" contextRef="#ctx0" brushRef="#br1">17508 11794 0,'0'-28'86,"-28"-56"-71,0-112-6,-84 0-2,55-28 1,-55 56-1,28 0 19,-112-85-8,84 57-10,56 140-4,28 28 3,0 0-4,0 0 5,0 0-4,28 140 51,0 112-47,56 57 0,28-1-2,28-28 3,-28-84-1,0 0-1,-28 28 1,-28-84-1,0 0 1,0-84 0,-28 0 0,-56-56 47,-56-112-47,-28-56 0,-112-28 1,-28 28-2,28-28 2,28 56-4,28 28 3,56 56 0,28 56 0,0 0 0,56 0 0,-28 28 8,28 0-10,28 0-1,0 0 2,-1 112-2,1-28 3,0 112 9,0 0-9,0 0-4,0-28 0,0 28 4,0 0-3,0 0 3,0-112-2,0 0 3,0-28-1,0-28-1,0-56 34,-56-224-34,-28-84 1,0 28-1,0-56 1,-28-56-1,0 55 12,28-55-16,0 84 26,0 224-13,112 420 2,84 28-14,28-56 8,28 1 3,28 55-11,28 0 1,-56-56-1,0-84 1,-56 0 3,0-84-1,0 0 1,-28-56-1,-28-28 1,-28-84 25,-28-84-28,0-112 4,-84-28-1,0-112 0,0 28 0,-28-29 6,28-27-8,-56 0-1,84 112 2,28 196 1,28 112 0,0 0 14,0 84-15,-56 196 1,-84 28 0,84 28 0,-28 1 1,-28-29-1,-28 56-3,112-28 4,0-56-1,28-56-1,28-112 1,0-84 1,28 0-1,-28 0 0,56-84 15,0-112-17,56-28 2,28-84 0,-28 0 1,-28-56-1,84 0 0,-28 111 2,-84 141-4,0 56 2,-28 28-3,0 0 13,0 56-11,-28 0 1,0 0-1,0-28 1,0 0 0,0 0 0,28-28 0,56 0 47,196-112-47,28 28 0,1 0 2,-57 28-4,-84 28 0,-112 28 2,-28 0 0,-56 56 53,-28 0-52,0 28-2,-56 0 1,-28 29 1,28-1 0,-1-28-2,-55-28 14,-28 56-3,56-84-3,140 0-11,28 0 31,0-28-21,0 0-6,28 0 0,0-28 0,0 0 0,28 0 0,-56-28 0,0 0 0,-28 28 8,-28 28 31,-28 0-40,-28 28 2,-84 0-1,-112-28-1,-84 0-1,-112 28 3,56 84 5,55 0-5,-83 0 0,0-28 6,-280 84 2,27-28-15,477-84 4,140-56 0,140 0 25,84-56-23,56-56 0,113 0 0,-29-28 0,-56 0 0,84 28-2,-28 28 2,-56-28 0,-28 84 0,-84 0 0,-84 28 0,0 0 0,-28 28 16,-56 112-18,-28 56 2,-56 28 1,0-28-1,28-84 0,-84 112 0,0-28 0,0-28 0,56-56 0,84-28-2,56-56 2,28-28 16,84 0-16,56-56 0,112-56 0,56 0-1,56 0 2,29 84-3,-29-28 2,-84 84 0,0 56 0,-112 56 0,-112-28 0,-56 57-1,-28-29 1,0 0 0,-84-28 8,-56 0-7,0 28 3,0-56-9,28 28 3,28-28-3,56-28 3,56-140 56,56-28-52,-28 28-4,28 28 2,-28 0 0,-28 56 22,-28 140-14,0 28-9,-56 28 2,-56-84-1,28 56 0,-84 28 0,28-28 0,-28 29 7,0-57-12,56-56 8,83-56-7,1 0 3,28-84 45,28 0-44,-28 28 0,0 0 0,29 112 24,-29 56-24,-29 56 0,-27-56-2,-28 56 2,0-84 0,28 0 0,0 0 0,56-56 0,0-112 38,84-140-38,0 0 0,84-84-1,1-56 1,-29 55 0,0-27 1,28 112-2,-28 28 1,-56 28 0,28 28-2,-112 56 2,28 28 1,-84 0 30,-28-56-31,0 0-2,-28-112 3,-84-84-1,-28-57-1,56 1 2,27 56-2,29-56 2,0 56-2,84 0 1,-28-85 0,56-27-1,0 0 1,0 0-1,28-28 2,0 139-2,0 57 5,0 84 7,0 28-18,0 28 4,0 28 0,0-28 4,-28 28 2,0 140 52,0 56-56,-56 0 2,-28 56-2,28-84 2,-28 0-1,28 1 0,0-29 0,28-56 0,28-56 54,56-112-54,56-57-1,28-111 1,0 0-2,57-28 2,-57 56 0,0 0 1,-56 140-1,-28 112 0,-56 56 24,-28 196-24,-84 0-2,-28 84 2,-57-28 0,1-84 0,-84 0 0,-28-28 0,0-28 0,0 29 0,56-169-1,56 28 2,112-28-4,0-28 4,56-57-1,0 1 0,28-112 0,0-28-1,0 0 2,56-56-1,0 56 1,28 0-2,56 0-1,0 28 2,0 27 0,-28 29 0,56 56 0,-28 56 0,-28 28 0,-28 0-1,0 84 1,0 28 0,28 84-1,-84 29 1,0 55 0,0 0 0,28 28 0,-28-112 0,0 28-1,0-28 2,0-56-2,0-27 2,0-57-3,-28 0 2,0-28-1,0-84 50,-56-56-51,0-29 2,0 1 0,28 28 0,0 0 0,0 56 0,28 0 0,0 28 0,28 28 8,0 0-2,0 56-5,-28 0-2,0 28 1,0-28 0,-28 0-1,0 0 2,0-56-2,28 28 2,0 0-4</inkml:trace>
    </iact:actionData>
  </iact:action>
</iact:action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49AFD4-3DB1-4E98-8EB6-5BB7AB5294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DB99ABC-5362-4D9E-B0E9-B92F86F7D7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GB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8BDBDF0-C60B-43A4-889A-D0F47ADC7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F5AE-D1DC-46D0-A8BF-61FDF82BEC65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5DDEB5E-66E7-4CC8-B5FE-AAA467908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C73827E-CBC6-477A-91D4-969B3CD46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EA7C-4BAD-4CD1-9D4E-EC1FCC315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758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AE536E-BE54-48F5-B0E4-84AD9B375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72572C9-8FA9-4DCF-8597-74E09DD8F7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6045418-A890-497C-9F28-34498EBD3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F5AE-D1DC-46D0-A8BF-61FDF82BEC65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7D7FC5D-5373-47A5-A067-368DD5324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2A94268-8E32-4608-B92A-9AADADEB2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EA7C-4BAD-4CD1-9D4E-EC1FCC315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000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E8492FA5-BDC9-40EA-B186-24A41CC953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37549B32-8C76-4BDC-A69D-674D7B7235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45A25BA-0F73-446A-8EA1-159E0AC24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F5AE-D1DC-46D0-A8BF-61FDF82BEC65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535D427-21BD-4A71-AA78-F1766A228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EA63C24-AE1E-4968-A226-C378838C6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EA7C-4BAD-4CD1-9D4E-EC1FCC315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228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1AB2FF-0471-4154-8927-7F9BA0FD5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429"/>
            <a:ext cx="10515600" cy="76192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 dirty="0"/>
              <a:t>Kliknite da biste uredili stil naslova matrice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CC94EE7-4DBA-457C-9338-E7AEF7946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7172"/>
            <a:ext cx="10515600" cy="4954772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hr-HR" dirty="0"/>
              <a:t>Kliknite da biste uredili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 stilove teksta</a:t>
            </a:r>
            <a:endParaRPr lang="en-GB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9950A9D-2763-415E-8851-3210AA6D7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F5AE-D1DC-46D0-A8BF-61FDF82BEC65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55F2169-0847-45BE-9BF8-C59A50BFC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7736967-03DB-44FB-8B3E-EE6F9A3FD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EA7C-4BAD-4CD1-9D4E-EC1FCC315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921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8B9E902-3861-41E7-9ECA-29FAF8CD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92DEE37-E998-4033-B95C-2D574FC0E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A315CB7-4ADC-41E8-AB95-C076DB798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F5AE-D1DC-46D0-A8BF-61FDF82BEC65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ABBE5AD-3236-470D-AD29-550D0442E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E832AD8-F777-4CDC-93FA-7EEA5D72B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EA7C-4BAD-4CD1-9D4E-EC1FCC315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75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EC24E58-69F0-4C87-9A5C-12DAA11B8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83ECDD2-1FD6-4757-B30A-6931EC8346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D857017-C009-4F60-A4E8-B77AB977B5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E9742E8-D287-4D7E-9D26-2BCFEEC29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F5AE-D1DC-46D0-A8BF-61FDF82BEC65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CA9D68F-B4FE-4EE0-93A6-EEE20291F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EBF67F7-F556-4444-B306-2A86ACDDB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EA7C-4BAD-4CD1-9D4E-EC1FCC315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481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B75629-318D-4D56-8BC6-D9B6C06F7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15F932B-0AE0-4519-9CAF-74C80B9B4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967A010-B232-4816-8974-D98414D188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36D507B2-AC06-4976-A7EB-51650925B7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0D4C4C92-7E10-4B96-BF6B-527467DDBE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66E76793-99DB-47BB-A5E5-466617C63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F5AE-D1DC-46D0-A8BF-61FDF82BEC65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CEF52EDE-1CC9-4FCE-8196-9016DBC7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4E9F42F3-55F6-4F2A-8738-89296C2EE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EA7C-4BAD-4CD1-9D4E-EC1FCC315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699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F1F076-FEC4-424A-B66C-C9519A5E6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87D5FD6B-2E13-42DF-9939-CAD28BACD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F5AE-D1DC-46D0-A8BF-61FDF82BEC65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6144E2F2-F79E-4EDD-871F-53CFA98A5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94D40C66-76FF-4746-AE0A-D0A3E18D8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EA7C-4BAD-4CD1-9D4E-EC1FCC315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032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747ED6BE-E80D-4D9F-9FBB-E28CAE011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F5AE-D1DC-46D0-A8BF-61FDF82BEC65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7F268B06-09A1-4751-96E6-4309E0FC6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08A49A0-BA2A-4978-AEFD-48EC0D71F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EA7C-4BAD-4CD1-9D4E-EC1FCC315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401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3DB38CA-7687-4094-9174-2C7CBEF85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8F38231-3985-4F2B-9515-054E3C8F3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A663E7F-1F84-47A0-A55D-ABEB217E3A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B6F700E-5704-4E03-A482-4483EDEFF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F5AE-D1DC-46D0-A8BF-61FDF82BEC65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11F2E57-9376-40C1-B4E8-178F61A8B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382A2D1-C985-4DFA-A731-59094FFC9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EA7C-4BAD-4CD1-9D4E-EC1FCC315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012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3AC23D-A295-4D68-A403-230371BE1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430A893-5135-4B05-BC93-221F7E426C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1F7EB77-FB00-4AA4-9224-E1C683E56D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AA36DB6-7BDA-4A78-934C-6FF647FC5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F5AE-D1DC-46D0-A8BF-61FDF82BEC65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67B30B5-EB6B-4B87-9964-82BE4C814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4F6F27C-CEDD-481B-AF45-FFD5F681A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EA7C-4BAD-4CD1-9D4E-EC1FCC315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21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B3756BF0-8897-4214-8D41-3B7455473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EB22247-FE07-4B9A-9580-BA0965F5B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EA24EA4-ED0B-460D-BA6E-BA7AF7C33E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6F5AE-D1DC-46D0-A8BF-61FDF82BEC65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B5BEE0E-40E9-4853-AA4C-D3DBD9785A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10B8E16-4A3B-4F59-AC9D-1D40C18751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CEA7C-4BAD-4CD1-9D4E-EC1FCC315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166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17.jp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7" Type="http://schemas.openxmlformats.org/officeDocument/2006/relationships/image" Target="../media/image2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8.gif"/><Relationship Id="rId5" Type="http://schemas.openxmlformats.org/officeDocument/2006/relationships/image" Target="../media/image27.png"/><Relationship Id="rId4" Type="http://schemas.openxmlformats.org/officeDocument/2006/relationships/image" Target="../media/image2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35.gif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g"/><Relationship Id="rId7" Type="http://schemas.microsoft.com/office/2011/relationships/inkAction" Target="../ink/inkAction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7.gif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2.gif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8.gif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7.jp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50AC87-5BDC-449A-8F00-878BC31EB5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72696"/>
            <a:ext cx="9144000" cy="1103490"/>
          </a:xfrm>
        </p:spPr>
        <p:txBody>
          <a:bodyPr/>
          <a:lstStyle/>
          <a:p>
            <a:r>
              <a:rPr lang="hr-HR" dirty="0"/>
              <a:t>Digitalna elektronika</a:t>
            </a:r>
            <a:endParaRPr lang="en-GB" sz="3600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0140754-6AAB-4405-9E3B-54EEAD00AE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90933" y="4899378"/>
            <a:ext cx="2777067" cy="801512"/>
          </a:xfrm>
        </p:spPr>
        <p:txBody>
          <a:bodyPr>
            <a:normAutofit/>
          </a:bodyPr>
          <a:lstStyle/>
          <a:p>
            <a:pPr algn="r"/>
            <a:r>
              <a:rPr lang="hr-HR" sz="2000" dirty="0">
                <a:latin typeface="+mj-lt"/>
              </a:rPr>
              <a:t>Eugen Rožić</a:t>
            </a:r>
          </a:p>
          <a:p>
            <a:pPr algn="r"/>
            <a:r>
              <a:rPr lang="hr-HR" sz="2000" dirty="0">
                <a:latin typeface="+mj-lt"/>
              </a:rPr>
              <a:t>ZTŠ Rudolf </a:t>
            </a:r>
            <a:r>
              <a:rPr lang="hr-HR" sz="2000" dirty="0" err="1">
                <a:latin typeface="+mj-lt"/>
              </a:rPr>
              <a:t>Perešin</a:t>
            </a:r>
            <a:endParaRPr lang="hr-HR" sz="2000" dirty="0">
              <a:latin typeface="+mj-lt"/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62DAF6BC-3766-4575-B553-F9B9B4738F05}"/>
              </a:ext>
            </a:extLst>
          </p:cNvPr>
          <p:cNvSpPr txBox="1"/>
          <p:nvPr/>
        </p:nvSpPr>
        <p:spPr>
          <a:xfrm>
            <a:off x="3594631" y="2844225"/>
            <a:ext cx="5002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3200" dirty="0">
                <a:latin typeface="+mj-lt"/>
              </a:rPr>
              <a:t>(logička vrata i </a:t>
            </a:r>
            <a:r>
              <a:rPr lang="hr-HR" sz="3200" dirty="0" err="1">
                <a:latin typeface="+mj-lt"/>
              </a:rPr>
              <a:t>multivibratori</a:t>
            </a:r>
            <a:r>
              <a:rPr lang="hr-HR" sz="3200" dirty="0">
                <a:latin typeface="+mj-lt"/>
              </a:rPr>
              <a:t>)</a:t>
            </a:r>
            <a:endParaRPr lang="en-GB" sz="3200" dirty="0">
              <a:latin typeface="+mj-lt"/>
            </a:endParaRPr>
          </a:p>
        </p:txBody>
      </p:sp>
      <p:pic>
        <p:nvPicPr>
          <p:cNvPr id="5" name="Audiozapis 4">
            <a:hlinkClick r:id="" action="ppaction://media"/>
            <a:extLst>
              <a:ext uri="{FF2B5EF4-FFF2-40B4-BE49-F238E27FC236}">
                <a16:creationId xmlns:a16="http://schemas.microsoft.com/office/drawing/2014/main" id="{923C29D9-68CC-4CD8-A2E3-235E23FA55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572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7445"/>
    </mc:Choice>
    <mc:Fallback>
      <p:transition spd="slow" advTm="1274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38F1908-8F80-43EF-B477-B1269BA66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116280"/>
            <a:ext cx="6524503" cy="574171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hr-HR" sz="2200" dirty="0"/>
              <a:t>MOSFET su upravljani naponom, ne strujom:</a:t>
            </a:r>
          </a:p>
          <a:p>
            <a:pPr lvl="1">
              <a:lnSpc>
                <a:spcPct val="110000"/>
              </a:lnSpc>
            </a:pPr>
            <a:r>
              <a:rPr lang="hr-HR" sz="2000" dirty="0"/>
              <a:t>Lagano </a:t>
            </a:r>
            <a:r>
              <a:rPr lang="hr-HR" sz="2000" dirty="0" err="1"/>
              <a:t>kaskadiranje</a:t>
            </a:r>
            <a:r>
              <a:rPr lang="hr-HR" sz="2000" dirty="0"/>
              <a:t> puno logičkih vrata</a:t>
            </a:r>
          </a:p>
          <a:p>
            <a:pPr lvl="1">
              <a:lnSpc>
                <a:spcPct val="110000"/>
              </a:lnSpc>
            </a:pPr>
            <a:r>
              <a:rPr lang="hr-HR" sz="2000" dirty="0"/>
              <a:t>Mala disipacija snage i potrošnja energije (grijanje)</a:t>
            </a:r>
          </a:p>
          <a:p>
            <a:pPr lvl="1">
              <a:lnSpc>
                <a:spcPct val="110000"/>
              </a:lnSpc>
            </a:pPr>
            <a:r>
              <a:rPr lang="hr-HR" sz="2000" dirty="0"/>
              <a:t>Rad na velikom rasponu napona  (3 – 15 V)</a:t>
            </a:r>
          </a:p>
          <a:p>
            <a:pPr lvl="1">
              <a:lnSpc>
                <a:spcPct val="110000"/>
              </a:lnSpc>
            </a:pPr>
            <a:r>
              <a:rPr lang="hr-HR" sz="2000" dirty="0"/>
              <a:t>Nisu potrebni toliki otpornici, diode i ostalo</a:t>
            </a:r>
          </a:p>
          <a:p>
            <a:pPr marL="0" indent="0">
              <a:lnSpc>
                <a:spcPct val="110000"/>
              </a:lnSpc>
              <a:buNone/>
            </a:pPr>
            <a:endParaRPr lang="hr-HR" sz="2000" dirty="0"/>
          </a:p>
          <a:p>
            <a:pPr>
              <a:lnSpc>
                <a:spcPct val="110000"/>
              </a:lnSpc>
            </a:pPr>
            <a:r>
              <a:rPr lang="hr-HR" sz="2200" dirty="0"/>
              <a:t>Jednostavnije sheme, s manje tranzistora i elemenata</a:t>
            </a:r>
          </a:p>
          <a:p>
            <a:pPr lvl="1">
              <a:lnSpc>
                <a:spcPct val="110000"/>
              </a:lnSpc>
            </a:pPr>
            <a:r>
              <a:rPr lang="hr-HR" sz="2000" dirty="0"/>
              <a:t>Samo 2 para tranzistora za NI i NILI (i ništa više)</a:t>
            </a:r>
          </a:p>
          <a:p>
            <a:pPr>
              <a:lnSpc>
                <a:spcPct val="110000"/>
              </a:lnSpc>
            </a:pPr>
            <a:endParaRPr lang="hr-HR" sz="2200" dirty="0"/>
          </a:p>
          <a:p>
            <a:pPr>
              <a:lnSpc>
                <a:spcPct val="110000"/>
              </a:lnSpc>
            </a:pPr>
            <a:r>
              <a:rPr lang="hr-HR" sz="2200" dirty="0"/>
              <a:t>… ali su </a:t>
            </a:r>
            <a:r>
              <a:rPr lang="hr-HR" sz="2200" b="1" dirty="0"/>
              <a:t>sporiji</a:t>
            </a:r>
            <a:r>
              <a:rPr lang="hr-HR" sz="2200" dirty="0"/>
              <a:t> i </a:t>
            </a:r>
            <a:r>
              <a:rPr lang="hr-HR" sz="2200" b="1" dirty="0"/>
              <a:t>osjetljiviji</a:t>
            </a:r>
            <a:r>
              <a:rPr lang="hr-HR" sz="2200" dirty="0"/>
              <a:t> (</a:t>
            </a:r>
            <a:r>
              <a:rPr lang="hr-HR" sz="2200" dirty="0" err="1"/>
              <a:t>minijaturizacija</a:t>
            </a:r>
            <a:r>
              <a:rPr lang="hr-HR" sz="2200" dirty="0"/>
              <a:t>)</a:t>
            </a:r>
          </a:p>
          <a:p>
            <a:pPr marL="0" indent="0">
              <a:lnSpc>
                <a:spcPct val="110000"/>
              </a:lnSpc>
              <a:buNone/>
            </a:pPr>
            <a:endParaRPr lang="hr-HR" sz="2200" dirty="0"/>
          </a:p>
          <a:p>
            <a:pPr>
              <a:lnSpc>
                <a:spcPct val="110000"/>
              </a:lnSpc>
            </a:pPr>
            <a:r>
              <a:rPr lang="hr-HR" sz="2200" dirty="0"/>
              <a:t>Danas glavna (gotovo isključiva) digitalna tehnologija</a:t>
            </a:r>
          </a:p>
        </p:txBody>
      </p:sp>
      <p:pic>
        <p:nvPicPr>
          <p:cNvPr id="5" name="Slika 4" descr="Slika na kojoj se prikazuje sat&#10;&#10;Opis je automatski generiran">
            <a:extLst>
              <a:ext uri="{FF2B5EF4-FFF2-40B4-BE49-F238E27FC236}">
                <a16:creationId xmlns:a16="http://schemas.microsoft.com/office/drawing/2014/main" id="{F9BF3694-B252-474F-84AC-87D25CC8FB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750" y="150676"/>
            <a:ext cx="1697183" cy="2776497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93E66615-38F0-4FF8-A45F-EF534B6CCF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611" y="3274462"/>
            <a:ext cx="3017322" cy="3432862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279AFF66-66BA-4826-9D49-65EA4E7E3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u="sng" dirty="0"/>
              <a:t>CMOS tehnologija (logička vrata od MOSFET)</a:t>
            </a:r>
            <a:endParaRPr lang="en-GB" u="sng" dirty="0"/>
          </a:p>
        </p:txBody>
      </p:sp>
      <p:pic>
        <p:nvPicPr>
          <p:cNvPr id="11" name="Slika 10" descr="Slika na kojoj se prikazuje objekt, sat&#10;&#10;Opis je automatski generiran">
            <a:extLst>
              <a:ext uri="{FF2B5EF4-FFF2-40B4-BE49-F238E27FC236}">
                <a16:creationId xmlns:a16="http://schemas.microsoft.com/office/drawing/2014/main" id="{8F22EA61-4DBC-4532-8E6E-01320AC028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446" y="2495208"/>
            <a:ext cx="1646137" cy="863930"/>
          </a:xfrm>
          <a:prstGeom prst="rect">
            <a:avLst/>
          </a:prstGeom>
        </p:spPr>
      </p:pic>
      <p:sp>
        <p:nvSpPr>
          <p:cNvPr id="12" name="Pravokutnik 11">
            <a:extLst>
              <a:ext uri="{FF2B5EF4-FFF2-40B4-BE49-F238E27FC236}">
                <a16:creationId xmlns:a16="http://schemas.microsoft.com/office/drawing/2014/main" id="{E2B81AD7-F5B5-4ED4-A955-062A13942767}"/>
              </a:ext>
            </a:extLst>
          </p:cNvPr>
          <p:cNvSpPr/>
          <p:nvPr/>
        </p:nvSpPr>
        <p:spPr>
          <a:xfrm>
            <a:off x="7956468" y="2291938"/>
            <a:ext cx="1973282" cy="11370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4282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7291"/>
    </mc:Choice>
    <mc:Fallback>
      <p:transition spd="slow" advTm="2472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9AFF66-66BA-4826-9D49-65EA4E7E3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u="sng" dirty="0" err="1"/>
              <a:t>Multivibratori</a:t>
            </a:r>
            <a:endParaRPr lang="en-GB" u="sng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38F1908-8F80-43EF-B477-B1269BA66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31355"/>
            <a:ext cx="10300855" cy="555721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hr-HR" dirty="0"/>
              <a:t>Elektronički sklopovi sa stanjima u kojima se nalaze (izlaz bez ulaza)</a:t>
            </a:r>
          </a:p>
          <a:p>
            <a:pPr lvl="1">
              <a:lnSpc>
                <a:spcPct val="110000"/>
              </a:lnSpc>
            </a:pPr>
            <a:r>
              <a:rPr lang="hr-HR" dirty="0"/>
              <a:t>Pobuda (ulaz) čini da sklop promijeni stanje</a:t>
            </a:r>
          </a:p>
          <a:p>
            <a:pPr lvl="1">
              <a:lnSpc>
                <a:spcPct val="110000"/>
              </a:lnSpc>
            </a:pPr>
            <a:r>
              <a:rPr lang="hr-HR" dirty="0"/>
              <a:t>Stanje može biti </a:t>
            </a:r>
            <a:r>
              <a:rPr lang="hr-HR" b="1" dirty="0"/>
              <a:t>stabilno</a:t>
            </a:r>
            <a:r>
              <a:rPr lang="hr-HR" dirty="0"/>
              <a:t> – sklop ostaje u tom stanju do nove pobude (ulaza)</a:t>
            </a:r>
          </a:p>
          <a:p>
            <a:pPr lvl="1">
              <a:lnSpc>
                <a:spcPct val="110000"/>
              </a:lnSpc>
            </a:pPr>
            <a:r>
              <a:rPr lang="hr-HR" dirty="0"/>
              <a:t>… ili </a:t>
            </a:r>
            <a:r>
              <a:rPr lang="hr-HR" b="1" dirty="0" err="1"/>
              <a:t>kvazistabilno</a:t>
            </a:r>
            <a:r>
              <a:rPr lang="hr-HR" dirty="0"/>
              <a:t> – sklop sam od sebe promjeni stanje nakon nekog vremena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hr-HR" dirty="0"/>
              <a:t>Logička vrata služe za obradu digitalnih signala (bitova, binarnih brojeva), a </a:t>
            </a:r>
            <a:r>
              <a:rPr lang="hr-HR" dirty="0" err="1"/>
              <a:t>multivibratori</a:t>
            </a:r>
            <a:r>
              <a:rPr lang="hr-HR" dirty="0"/>
              <a:t> za ostale osnovne potrebe:</a:t>
            </a:r>
          </a:p>
          <a:p>
            <a:pPr lvl="1">
              <a:lnSpc>
                <a:spcPct val="110000"/>
              </a:lnSpc>
            </a:pPr>
            <a:r>
              <a:rPr lang="hr-HR" dirty="0"/>
              <a:t>Spremanje digitalnih informacija (memorija) – </a:t>
            </a:r>
            <a:r>
              <a:rPr lang="hr-HR" b="1" dirty="0" err="1"/>
              <a:t>bistabili</a:t>
            </a:r>
            <a:endParaRPr lang="hr-HR" b="1" dirty="0"/>
          </a:p>
          <a:p>
            <a:pPr lvl="1">
              <a:lnSpc>
                <a:spcPct val="110000"/>
              </a:lnSpc>
            </a:pPr>
            <a:r>
              <a:rPr lang="hr-HR" dirty="0"/>
              <a:t>Vremensko okidanje – </a:t>
            </a:r>
            <a:r>
              <a:rPr lang="hr-HR" b="1" dirty="0" err="1"/>
              <a:t>monostabili</a:t>
            </a:r>
            <a:endParaRPr lang="hr-HR" b="1" dirty="0"/>
          </a:p>
          <a:p>
            <a:pPr lvl="1">
              <a:lnSpc>
                <a:spcPct val="110000"/>
              </a:lnSpc>
            </a:pPr>
            <a:r>
              <a:rPr lang="hr-HR" dirty="0"/>
              <a:t>Generiranje pravokutnog signala (</a:t>
            </a:r>
            <a:r>
              <a:rPr lang="hr-HR" i="1" dirty="0" err="1"/>
              <a:t>clock</a:t>
            </a:r>
            <a:r>
              <a:rPr lang="hr-HR" dirty="0"/>
              <a:t>) </a:t>
            </a:r>
            <a:r>
              <a:rPr lang="hr-HR" b="1" dirty="0"/>
              <a:t>– </a:t>
            </a:r>
            <a:r>
              <a:rPr lang="hr-HR" b="1" dirty="0" err="1"/>
              <a:t>astabili</a:t>
            </a:r>
            <a:endParaRPr lang="hr-HR" b="1" dirty="0"/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hr-HR" dirty="0"/>
              <a:t>No i </a:t>
            </a:r>
            <a:r>
              <a:rPr lang="hr-HR" dirty="0" err="1"/>
              <a:t>multivibratori</a:t>
            </a:r>
            <a:r>
              <a:rPr lang="hr-HR" dirty="0"/>
              <a:t> se mogu izvoditi pomoću logičkih vrata (uz još ponešto) …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hr-HR" dirty="0"/>
              <a:t>→ Apstrahiranje u digitalnoj logici/elektronici</a:t>
            </a:r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1000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5053"/>
    </mc:Choice>
    <mc:Fallback>
      <p:transition spd="slow" advTm="2650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9AFF66-66BA-4826-9D49-65EA4E7E3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u="sng" dirty="0" err="1"/>
              <a:t>Bistabili</a:t>
            </a:r>
            <a:endParaRPr lang="en-GB" u="sng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38F1908-8F80-43EF-B477-B1269BA66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31354"/>
            <a:ext cx="10300855" cy="555721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hr-HR" sz="2200" dirty="0"/>
              <a:t>Dva stabilna stanja – promjena na ulaz (</a:t>
            </a:r>
            <a:r>
              <a:rPr lang="hr-HR" sz="2200" i="1" dirty="0"/>
              <a:t>set / </a:t>
            </a:r>
            <a:r>
              <a:rPr lang="hr-HR" sz="2200" i="1" dirty="0" err="1"/>
              <a:t>reset</a:t>
            </a:r>
            <a:r>
              <a:rPr lang="hr-HR" sz="2200" dirty="0"/>
              <a:t>)</a:t>
            </a:r>
          </a:p>
          <a:p>
            <a:pPr lvl="1">
              <a:lnSpc>
                <a:spcPct val="110000"/>
              </a:lnSpc>
            </a:pPr>
            <a:r>
              <a:rPr lang="hr-HR" sz="2000" dirty="0"/>
              <a:t>„pamti” stanje – memorija za jedan bit („0” ili „1”)</a:t>
            </a:r>
          </a:p>
          <a:p>
            <a:pPr lvl="1">
              <a:lnSpc>
                <a:spcPct val="110000"/>
              </a:lnSpc>
            </a:pPr>
            <a:r>
              <a:rPr lang="hr-HR" sz="2000" dirty="0"/>
              <a:t>osnovna građevna jedinica nekih vrsti memorija (SRAM)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hr-HR" sz="2200" dirty="0"/>
              <a:t>Postoje mnoge vrste – </a:t>
            </a:r>
            <a:r>
              <a:rPr lang="hr-HR" sz="2200" b="1" dirty="0"/>
              <a:t>SR</a:t>
            </a:r>
            <a:r>
              <a:rPr lang="hr-HR" sz="2200" dirty="0"/>
              <a:t>, D, JK, T, …</a:t>
            </a:r>
          </a:p>
          <a:p>
            <a:pPr lvl="1">
              <a:lnSpc>
                <a:spcPct val="110000"/>
              </a:lnSpc>
            </a:pPr>
            <a:r>
              <a:rPr lang="hr-HR" sz="2000" dirty="0"/>
              <a:t>Sve na sličnom principu, SR je osnovni</a:t>
            </a:r>
          </a:p>
        </p:txBody>
      </p:sp>
      <p:pic>
        <p:nvPicPr>
          <p:cNvPr id="14" name="Slika 13" descr="Slika na kojoj se prikazuje tekst&#10;&#10;Opis je automatski generiran">
            <a:extLst>
              <a:ext uri="{FF2B5EF4-FFF2-40B4-BE49-F238E27FC236}">
                <a16:creationId xmlns:a16="http://schemas.microsoft.com/office/drawing/2014/main" id="{CC4C4E6C-FC37-44C2-8AAE-0E82E3F613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448" y="272609"/>
            <a:ext cx="4165610" cy="3537353"/>
          </a:xfrm>
          <a:prstGeom prst="rect">
            <a:avLst/>
          </a:prstGeom>
        </p:spPr>
      </p:pic>
      <p:pic>
        <p:nvPicPr>
          <p:cNvPr id="16" name="Slika 15" descr="Slika na kojoj se prikazuje zrcalo, sat&#10;&#10;Opis je automatski generiran">
            <a:extLst>
              <a:ext uri="{FF2B5EF4-FFF2-40B4-BE49-F238E27FC236}">
                <a16:creationId xmlns:a16="http://schemas.microsoft.com/office/drawing/2014/main" id="{9AFD4AF6-11DF-466F-9DD3-2A8DC45EB6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965" y="4264254"/>
            <a:ext cx="2686050" cy="1857375"/>
          </a:xfrm>
          <a:prstGeom prst="rect">
            <a:avLst/>
          </a:prstGeom>
        </p:spPr>
      </p:pic>
      <p:pic>
        <p:nvPicPr>
          <p:cNvPr id="18" name="Slika 17" descr="Slika na kojoj se prikazuje zrcalo, stol&#10;&#10;Opis je automatski generiran">
            <a:extLst>
              <a:ext uri="{FF2B5EF4-FFF2-40B4-BE49-F238E27FC236}">
                <a16:creationId xmlns:a16="http://schemas.microsoft.com/office/drawing/2014/main" id="{956C4733-8ED2-45FE-8433-A3BB7B3000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176" y="4492922"/>
            <a:ext cx="2466154" cy="1641354"/>
          </a:xfrm>
          <a:prstGeom prst="rect">
            <a:avLst/>
          </a:prstGeom>
        </p:spPr>
      </p:pic>
      <p:pic>
        <p:nvPicPr>
          <p:cNvPr id="20" name="Slika 19" descr="Slika na kojoj se prikazuje sat&#10;&#10;Opis je automatski generiran">
            <a:extLst>
              <a:ext uri="{FF2B5EF4-FFF2-40B4-BE49-F238E27FC236}">
                <a16:creationId xmlns:a16="http://schemas.microsoft.com/office/drawing/2014/main" id="{2ECF4BCC-EF34-4F66-BF34-311E8226FA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134" y="2676487"/>
            <a:ext cx="1028700" cy="1133475"/>
          </a:xfrm>
          <a:prstGeom prst="rect">
            <a:avLst/>
          </a:prstGeom>
        </p:spPr>
      </p:pic>
      <p:pic>
        <p:nvPicPr>
          <p:cNvPr id="22" name="Slika 21" descr="Slika na kojoj se prikazuje sat&#10;&#10;Opis je automatski generiran">
            <a:extLst>
              <a:ext uri="{FF2B5EF4-FFF2-40B4-BE49-F238E27FC236}">
                <a16:creationId xmlns:a16="http://schemas.microsoft.com/office/drawing/2014/main" id="{189E5CFF-0D5B-4BA4-9365-8713A41650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88474" y="4408835"/>
            <a:ext cx="1870021" cy="15808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6072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4008"/>
    </mc:Choice>
    <mc:Fallback>
      <p:transition spd="slow" advTm="3640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9AFF66-66BA-4826-9D49-65EA4E7E3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u="sng" dirty="0" err="1"/>
              <a:t>Monostabili</a:t>
            </a:r>
            <a:endParaRPr lang="en-GB" u="sng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38F1908-8F80-43EF-B477-B1269BA66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31354"/>
            <a:ext cx="7029249" cy="555721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hr-HR" sz="2200" dirty="0"/>
              <a:t>Jedno stabilno i jedno </a:t>
            </a:r>
            <a:r>
              <a:rPr lang="hr-HR" sz="2200" dirty="0" err="1"/>
              <a:t>kvazistabilno</a:t>
            </a:r>
            <a:r>
              <a:rPr lang="hr-HR" sz="2200" dirty="0"/>
              <a:t> stanje</a:t>
            </a:r>
          </a:p>
          <a:p>
            <a:pPr lvl="1">
              <a:lnSpc>
                <a:spcPct val="110000"/>
              </a:lnSpc>
            </a:pPr>
            <a:r>
              <a:rPr lang="hr-HR" sz="2000" dirty="0"/>
              <a:t>Na pobudu prijeđe u </a:t>
            </a:r>
            <a:r>
              <a:rPr lang="hr-HR" sz="2000" dirty="0" err="1"/>
              <a:t>kvazistabilno</a:t>
            </a:r>
            <a:r>
              <a:rPr lang="hr-HR" sz="2000" dirty="0"/>
              <a:t> stanje i samo od sebe se vrati u stabilno stanje nakon određenog vremena</a:t>
            </a:r>
          </a:p>
          <a:p>
            <a:pPr lvl="1">
              <a:lnSpc>
                <a:spcPct val="110000"/>
              </a:lnSpc>
            </a:pPr>
            <a:r>
              <a:rPr lang="hr-HR" sz="2000" dirty="0"/>
              <a:t>Npr. svjetla u haustorima…</a:t>
            </a: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CC4C4E6C-FC37-44C2-8AAE-0E82E3F613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51748" y="272609"/>
            <a:ext cx="3997009" cy="3537353"/>
          </a:xfrm>
          <a:prstGeom prst="rect">
            <a:avLst/>
          </a:prstGeom>
        </p:spPr>
      </p:pic>
      <p:pic>
        <p:nvPicPr>
          <p:cNvPr id="5" name="Slika 4" descr="Slika na kojoj se prikazuje tekst&#10;&#10;Opis je automatski generiran">
            <a:extLst>
              <a:ext uri="{FF2B5EF4-FFF2-40B4-BE49-F238E27FC236}">
                <a16:creationId xmlns:a16="http://schemas.microsoft.com/office/drawing/2014/main" id="{19190386-ADB8-4E9D-B5CC-6DC6E75B69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716" y="3305806"/>
            <a:ext cx="3190875" cy="2838450"/>
          </a:xfrm>
          <a:prstGeom prst="rect">
            <a:avLst/>
          </a:prstGeom>
        </p:spPr>
      </p:pic>
      <p:pic>
        <p:nvPicPr>
          <p:cNvPr id="7" name="Slika 6" descr="Slika na kojoj se prikazuje sat&#10;&#10;Opis je automatski generiran">
            <a:extLst>
              <a:ext uri="{FF2B5EF4-FFF2-40B4-BE49-F238E27FC236}">
                <a16:creationId xmlns:a16="http://schemas.microsoft.com/office/drawing/2014/main" id="{89F91841-1328-4B1E-A3D8-562BF3BCAE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178" y="4406394"/>
            <a:ext cx="5034998" cy="21140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7188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8914"/>
    </mc:Choice>
    <mc:Fallback>
      <p:transition spd="slow" advTm="1889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9AFF66-66BA-4826-9D49-65EA4E7E3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u="sng" dirty="0" err="1"/>
              <a:t>Astabili</a:t>
            </a:r>
            <a:endParaRPr lang="en-GB" u="sng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38F1908-8F80-43EF-B477-B1269BA66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31354"/>
            <a:ext cx="7029249" cy="555721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hr-HR" sz="2200" dirty="0"/>
              <a:t>Dva </a:t>
            </a:r>
            <a:r>
              <a:rPr lang="hr-HR" sz="2200" dirty="0" err="1"/>
              <a:t>kvazistabilna</a:t>
            </a:r>
            <a:r>
              <a:rPr lang="hr-HR" sz="2200" dirty="0"/>
              <a:t> stanja</a:t>
            </a:r>
          </a:p>
          <a:p>
            <a:pPr lvl="1">
              <a:lnSpc>
                <a:spcPct val="110000"/>
              </a:lnSpc>
            </a:pPr>
            <a:r>
              <a:rPr lang="hr-HR" sz="2000" dirty="0"/>
              <a:t>Samo od sebe prelazi iz jednog stanja u drugo nakon određenih vremenskih perioda (RC spojevi - </a:t>
            </a:r>
            <a:r>
              <a:rPr lang="el-GR" sz="2000" dirty="0"/>
              <a:t>τ</a:t>
            </a:r>
            <a:r>
              <a:rPr lang="hr-HR" sz="2000" dirty="0"/>
              <a:t>)</a:t>
            </a:r>
          </a:p>
          <a:p>
            <a:pPr lvl="1">
              <a:lnSpc>
                <a:spcPct val="110000"/>
              </a:lnSpc>
            </a:pPr>
            <a:r>
              <a:rPr lang="hr-HR" sz="2000" dirty="0"/>
              <a:t>Npr. „žmigavci” u automobilima</a:t>
            </a: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CC4C4E6C-FC37-44C2-8AAE-0E82E3F613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65982" y="605896"/>
            <a:ext cx="4182776" cy="300420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9190386-ADB8-4E9D-B5CC-6DC6E75B69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6136" y="3305806"/>
            <a:ext cx="3122034" cy="283845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89F91841-1328-4B1E-A3D8-562BF3BCAE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8802" y="4569766"/>
            <a:ext cx="5034998" cy="16823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9405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7723"/>
    </mc:Choice>
    <mc:Fallback>
      <p:transition spd="slow" advTm="2577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9AFF66-66BA-4826-9D49-65EA4E7E3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u="sng" dirty="0"/>
              <a:t>Uvod</a:t>
            </a:r>
            <a:endParaRPr lang="en-GB" u="sng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38F1908-8F80-43EF-B477-B1269BA66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31355"/>
            <a:ext cx="10716491" cy="555721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hr-HR" dirty="0"/>
              <a:t>Digitalna elektronika je ona koja manipulira sa signalima (naponima i strujama) diskretne vrijednosti, u smislu da točna vrijednost signala nije važna nego je samo važno je li „visoka” ili „niska”, što odgovara „logičkoj jedinici” i „logičkoj nuli”</a:t>
            </a:r>
          </a:p>
          <a:p>
            <a:pPr marL="0" indent="0">
              <a:lnSpc>
                <a:spcPct val="110000"/>
              </a:lnSpc>
              <a:buNone/>
            </a:pPr>
            <a:endParaRPr lang="hr-HR" dirty="0"/>
          </a:p>
          <a:p>
            <a:pPr marL="0" indent="0">
              <a:lnSpc>
                <a:spcPct val="110000"/>
              </a:lnSpc>
              <a:buNone/>
            </a:pPr>
            <a:endParaRPr lang="hr-HR" dirty="0"/>
          </a:p>
          <a:p>
            <a:pPr marL="0" indent="0">
              <a:lnSpc>
                <a:spcPct val="110000"/>
              </a:lnSpc>
              <a:buNone/>
            </a:pPr>
            <a:br>
              <a:rPr lang="hr-HR" dirty="0"/>
            </a:br>
            <a:endParaRPr lang="hr-HR" dirty="0"/>
          </a:p>
          <a:p>
            <a:pPr>
              <a:lnSpc>
                <a:spcPct val="110000"/>
              </a:lnSpc>
            </a:pPr>
            <a:endParaRPr lang="hr-HR" dirty="0"/>
          </a:p>
          <a:p>
            <a:pPr>
              <a:lnSpc>
                <a:spcPct val="110000"/>
              </a:lnSpc>
            </a:pPr>
            <a:r>
              <a:rPr lang="hr-HR" dirty="0"/>
              <a:t>Osnovni princip funkcioniranja je „puštanje” ili „blokiranje” signala na izlazu u ovisnosti o signalima na ulazima u sklopove</a:t>
            </a:r>
            <a:r>
              <a:rPr lang="hr-HR" b="1" dirty="0"/>
              <a:t> </a:t>
            </a:r>
            <a:r>
              <a:rPr lang="hr-HR" dirty="0"/>
              <a:t>→ </a:t>
            </a:r>
            <a:r>
              <a:rPr lang="hr-HR" b="1" dirty="0"/>
              <a:t>tranzistor kao strujom/naponom upravljiva sklopka!</a:t>
            </a:r>
          </a:p>
        </p:txBody>
      </p:sp>
      <p:pic>
        <p:nvPicPr>
          <p:cNvPr id="5" name="Slika 4" descr="Slika na kojoj se prikazuje tekst, ploča za pisanje&#10;&#10;Opis je automatski generiran">
            <a:extLst>
              <a:ext uri="{FF2B5EF4-FFF2-40B4-BE49-F238E27FC236}">
                <a16:creationId xmlns:a16="http://schemas.microsoft.com/office/drawing/2014/main" id="{AF99AB3F-608D-4AE6-BF7F-CEDDF310EC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178" y="2605318"/>
            <a:ext cx="2958717" cy="1788550"/>
          </a:xfrm>
          <a:prstGeom prst="rect">
            <a:avLst/>
          </a:prstGeom>
        </p:spPr>
      </p:pic>
      <p:pic>
        <p:nvPicPr>
          <p:cNvPr id="7" name="Slika 6" descr="Slika na kojoj se prikazuje sat&#10;&#10;Opis je automatski generiran">
            <a:extLst>
              <a:ext uri="{FF2B5EF4-FFF2-40B4-BE49-F238E27FC236}">
                <a16:creationId xmlns:a16="http://schemas.microsoft.com/office/drawing/2014/main" id="{4FC1AA3E-F771-496C-B8B0-09269DD236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558" y="2579734"/>
            <a:ext cx="3910940" cy="18867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9218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9935"/>
    </mc:Choice>
    <mc:Fallback>
      <p:transition spd="slow" advTm="2199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38F1908-8F80-43EF-B477-B1269BA66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95212"/>
            <a:ext cx="7153894" cy="2306189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hr-HR" sz="2200" dirty="0"/>
              <a:t>Za U</a:t>
            </a:r>
            <a:r>
              <a:rPr lang="hr-HR" sz="2200" baseline="-25000" dirty="0"/>
              <a:t>BE</a:t>
            </a:r>
            <a:r>
              <a:rPr lang="hr-HR" sz="2200" dirty="0"/>
              <a:t> = 0 struja I</a:t>
            </a:r>
            <a:r>
              <a:rPr lang="hr-HR" sz="2200" baseline="-25000" dirty="0"/>
              <a:t>B</a:t>
            </a:r>
            <a:r>
              <a:rPr lang="hr-HR" sz="2200" dirty="0"/>
              <a:t> = 0 → tranzistor u zapornom području → 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hr-HR" dirty="0"/>
              <a:t>→ I</a:t>
            </a:r>
            <a:r>
              <a:rPr lang="hr-HR" baseline="-25000" dirty="0"/>
              <a:t>C</a:t>
            </a:r>
            <a:r>
              <a:rPr lang="hr-HR" dirty="0"/>
              <a:t> = 0 → U</a:t>
            </a:r>
            <a:r>
              <a:rPr lang="hr-HR" baseline="-25000" dirty="0"/>
              <a:t>CE</a:t>
            </a:r>
            <a:r>
              <a:rPr lang="hr-HR" dirty="0"/>
              <a:t> ≈ U</a:t>
            </a:r>
            <a:r>
              <a:rPr lang="hr-HR" baseline="-25000" dirty="0"/>
              <a:t>CC</a:t>
            </a:r>
            <a:endParaRPr lang="hr-HR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hr-HR" sz="2200" dirty="0"/>
              <a:t>Za U</a:t>
            </a:r>
            <a:r>
              <a:rPr lang="hr-HR" sz="2200" baseline="-25000" dirty="0"/>
              <a:t>BE</a:t>
            </a:r>
            <a:r>
              <a:rPr lang="hr-HR" sz="2200" dirty="0"/>
              <a:t> &gt; U</a:t>
            </a:r>
            <a:r>
              <a:rPr lang="el-GR" sz="2200" baseline="-25000" dirty="0"/>
              <a:t>γ</a:t>
            </a:r>
            <a:r>
              <a:rPr lang="hr-HR" sz="2200" dirty="0"/>
              <a:t> struja I</a:t>
            </a:r>
            <a:r>
              <a:rPr lang="hr-HR" sz="2200" baseline="-25000" dirty="0"/>
              <a:t>B</a:t>
            </a:r>
            <a:r>
              <a:rPr lang="hr-HR" sz="2200" dirty="0"/>
              <a:t> &gt; 0 → tranzistor u zasićenju →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hr-HR" dirty="0"/>
              <a:t>→ I</a:t>
            </a:r>
            <a:r>
              <a:rPr lang="hr-HR" baseline="-25000" dirty="0"/>
              <a:t>C</a:t>
            </a:r>
            <a:r>
              <a:rPr lang="hr-HR" dirty="0"/>
              <a:t> &gt;&gt; 0 → U</a:t>
            </a:r>
            <a:r>
              <a:rPr lang="hr-HR" baseline="-25000" dirty="0"/>
              <a:t>CE</a:t>
            </a:r>
            <a:r>
              <a:rPr lang="hr-HR" dirty="0"/>
              <a:t> ≈ 0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hr-HR" sz="2000" dirty="0"/>
              <a:t>(R</a:t>
            </a:r>
            <a:r>
              <a:rPr lang="hr-HR" sz="2000" baseline="-25000" dirty="0"/>
              <a:t>B</a:t>
            </a:r>
            <a:r>
              <a:rPr lang="hr-HR" sz="2000" dirty="0"/>
              <a:t> je potreban da I</a:t>
            </a:r>
            <a:r>
              <a:rPr lang="hr-HR" sz="2000" baseline="-25000" dirty="0"/>
              <a:t>B</a:t>
            </a:r>
            <a:r>
              <a:rPr lang="hr-HR" sz="2000" dirty="0"/>
              <a:t> ne bi bio prevelik i spalio tranzistor!)</a:t>
            </a:r>
          </a:p>
        </p:txBody>
      </p:sp>
      <p:pic>
        <p:nvPicPr>
          <p:cNvPr id="21" name="Slika 20" descr="Slika na kojoj se prikazuje sat&#10;&#10;Opis je automatski generiran">
            <a:extLst>
              <a:ext uri="{FF2B5EF4-FFF2-40B4-BE49-F238E27FC236}">
                <a16:creationId xmlns:a16="http://schemas.microsoft.com/office/drawing/2014/main" id="{D6115910-7BCD-4E12-A91F-1C6771A76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602" y="650392"/>
            <a:ext cx="2018830" cy="2724205"/>
          </a:xfrm>
          <a:prstGeom prst="rect">
            <a:avLst/>
          </a:prstGeom>
        </p:spPr>
      </p:pic>
      <p:pic>
        <p:nvPicPr>
          <p:cNvPr id="23" name="Slika 22" descr="Slika na kojoj se prikazuje sat&#10;&#10;Opis je automatski generiran">
            <a:extLst>
              <a:ext uri="{FF2B5EF4-FFF2-40B4-BE49-F238E27FC236}">
                <a16:creationId xmlns:a16="http://schemas.microsoft.com/office/drawing/2014/main" id="{BB6C3069-6304-4042-9537-44E07ED4E3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921" y="1301181"/>
            <a:ext cx="1736986" cy="2724205"/>
          </a:xfrm>
          <a:prstGeom prst="rect">
            <a:avLst/>
          </a:prstGeom>
        </p:spPr>
      </p:pic>
      <p:pic>
        <p:nvPicPr>
          <p:cNvPr id="25" name="Slika 24" descr="Slika na kojoj se prikazuje tekst&#10;&#10;Opis je automatski generiran">
            <a:extLst>
              <a:ext uri="{FF2B5EF4-FFF2-40B4-BE49-F238E27FC236}">
                <a16:creationId xmlns:a16="http://schemas.microsoft.com/office/drawing/2014/main" id="{C782EC53-28E6-4660-963E-8869702341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062" y="521242"/>
            <a:ext cx="2651383" cy="3363468"/>
          </a:xfrm>
          <a:prstGeom prst="rect">
            <a:avLst/>
          </a:prstGeom>
        </p:spPr>
      </p:pic>
      <p:pic>
        <p:nvPicPr>
          <p:cNvPr id="14" name="Slika 13" descr="Slika na kojoj se prikazuje tekst, karta&#10;&#10;Opis je automatski generiran">
            <a:extLst>
              <a:ext uri="{FF2B5EF4-FFF2-40B4-BE49-F238E27FC236}">
                <a16:creationId xmlns:a16="http://schemas.microsoft.com/office/drawing/2014/main" id="{0930B42F-C887-48C5-92B6-B7770A5608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293" y="4013861"/>
            <a:ext cx="3295419" cy="2729019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279AFF66-66BA-4826-9D49-65EA4E7E3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u="sng" dirty="0"/>
              <a:t>BJT kao sklopka</a:t>
            </a:r>
            <a:endParaRPr lang="en-GB" u="sng" dirty="0"/>
          </a:p>
        </p:txBody>
      </p:sp>
      <p:sp>
        <p:nvSpPr>
          <p:cNvPr id="26" name="Pravokutnik 25">
            <a:extLst>
              <a:ext uri="{FF2B5EF4-FFF2-40B4-BE49-F238E27FC236}">
                <a16:creationId xmlns:a16="http://schemas.microsoft.com/office/drawing/2014/main" id="{7621A481-EC9B-4786-B36A-C0E26A0A4DD4}"/>
              </a:ext>
            </a:extLst>
          </p:cNvPr>
          <p:cNvSpPr/>
          <p:nvPr/>
        </p:nvSpPr>
        <p:spPr>
          <a:xfrm>
            <a:off x="4762005" y="415636"/>
            <a:ext cx="2885704" cy="35982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7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D392C2F2-4B26-4FF5-A4E4-EBDA45AE076B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10266120" y="3136680"/>
              <a:ext cx="360" cy="360"/>
            </p14:xfrm>
          </p:contentPart>
        </mc:Choice>
        <mc:Fallback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D392C2F2-4B26-4FF5-A4E4-EBDA45AE076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256760" y="312732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690022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6658"/>
    </mc:Choice>
    <mc:Fallback>
      <p:transition spd="slow" advTm="4966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38F1908-8F80-43EF-B477-B1269BA66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95212"/>
            <a:ext cx="7123086" cy="2306189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hr-HR" sz="2200" dirty="0"/>
              <a:t>Za U</a:t>
            </a:r>
            <a:r>
              <a:rPr lang="hr-HR" sz="2200" baseline="-25000" dirty="0"/>
              <a:t>GS</a:t>
            </a:r>
            <a:r>
              <a:rPr lang="hr-HR" sz="2200" dirty="0"/>
              <a:t> = 0 tranzistor u zapornom području (nema struje) → 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hr-HR" dirty="0"/>
              <a:t>→ I</a:t>
            </a:r>
            <a:r>
              <a:rPr lang="hr-HR" baseline="-25000" dirty="0"/>
              <a:t>D</a:t>
            </a:r>
            <a:r>
              <a:rPr lang="hr-HR" dirty="0"/>
              <a:t> = 0 → U</a:t>
            </a:r>
            <a:r>
              <a:rPr lang="hr-HR" baseline="-25000" dirty="0"/>
              <a:t>DS</a:t>
            </a:r>
            <a:r>
              <a:rPr lang="hr-HR" dirty="0"/>
              <a:t> ≈ U</a:t>
            </a:r>
            <a:r>
              <a:rPr lang="hr-HR" baseline="-25000" dirty="0"/>
              <a:t>DD</a:t>
            </a:r>
            <a:endParaRPr lang="hr-HR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hr-HR" sz="2200" dirty="0"/>
              <a:t>Za U</a:t>
            </a:r>
            <a:r>
              <a:rPr lang="hr-HR" sz="2200" baseline="-25000" dirty="0"/>
              <a:t>GS</a:t>
            </a:r>
            <a:r>
              <a:rPr lang="hr-HR" sz="2200" dirty="0"/>
              <a:t> &gt; 0 tranzistor provodi → I</a:t>
            </a:r>
            <a:r>
              <a:rPr lang="hr-HR" sz="2200" baseline="-25000" dirty="0"/>
              <a:t>D</a:t>
            </a:r>
            <a:r>
              <a:rPr lang="hr-HR" sz="2200" dirty="0"/>
              <a:t> &gt; 0 → U</a:t>
            </a:r>
            <a:r>
              <a:rPr lang="hr-HR" sz="2200" baseline="-25000" dirty="0"/>
              <a:t>DS</a:t>
            </a:r>
            <a:r>
              <a:rPr lang="hr-HR" sz="2200" dirty="0"/>
              <a:t> ≈ 0 →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hr-HR" dirty="0"/>
              <a:t>→ tranzistor u zasićenju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hr-HR" sz="2000" dirty="0"/>
              <a:t>(nije potreban R</a:t>
            </a:r>
            <a:r>
              <a:rPr lang="hr-HR" sz="2000" baseline="-25000" dirty="0"/>
              <a:t>B</a:t>
            </a:r>
            <a:r>
              <a:rPr lang="hr-HR" sz="2000" dirty="0"/>
              <a:t> jer je I</a:t>
            </a:r>
            <a:r>
              <a:rPr lang="hr-HR" sz="2000" baseline="-25000" dirty="0"/>
              <a:t>G </a:t>
            </a:r>
            <a:r>
              <a:rPr lang="hr-HR" sz="2000" dirty="0"/>
              <a:t>uvijek 0, jer je </a:t>
            </a:r>
            <a:r>
              <a:rPr lang="hr-HR" sz="2000" i="1" dirty="0"/>
              <a:t>gate</a:t>
            </a:r>
            <a:r>
              <a:rPr lang="hr-HR" sz="2000" dirty="0"/>
              <a:t> izoliran!)</a:t>
            </a:r>
          </a:p>
        </p:txBody>
      </p:sp>
      <p:pic>
        <p:nvPicPr>
          <p:cNvPr id="21" name="Slika 20">
            <a:extLst>
              <a:ext uri="{FF2B5EF4-FFF2-40B4-BE49-F238E27FC236}">
                <a16:creationId xmlns:a16="http://schemas.microsoft.com/office/drawing/2014/main" id="{D6115910-7BCD-4E12-A91F-1C6771A76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07048" y="801193"/>
            <a:ext cx="1676329" cy="2507556"/>
          </a:xfrm>
          <a:prstGeom prst="rect">
            <a:avLst/>
          </a:prstGeom>
        </p:spPr>
      </p:pic>
      <p:pic>
        <p:nvPicPr>
          <p:cNvPr id="23" name="Slika 22">
            <a:extLst>
              <a:ext uri="{FF2B5EF4-FFF2-40B4-BE49-F238E27FC236}">
                <a16:creationId xmlns:a16="http://schemas.microsoft.com/office/drawing/2014/main" id="{BB6C3069-6304-4042-9537-44E07ED4E3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5996" y="1409927"/>
            <a:ext cx="1821161" cy="2506713"/>
          </a:xfrm>
          <a:prstGeom prst="rect">
            <a:avLst/>
          </a:prstGeom>
        </p:spPr>
      </p:pic>
      <p:pic>
        <p:nvPicPr>
          <p:cNvPr id="25" name="Slika 24">
            <a:extLst>
              <a:ext uri="{FF2B5EF4-FFF2-40B4-BE49-F238E27FC236}">
                <a16:creationId xmlns:a16="http://schemas.microsoft.com/office/drawing/2014/main" id="{C782EC53-28E6-4660-963E-8869702341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5388" y="488318"/>
            <a:ext cx="2535898" cy="3363468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0930B42F-C887-48C5-92B6-B7770A5608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2727" y="4135835"/>
            <a:ext cx="3405985" cy="2568448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279AFF66-66BA-4826-9D49-65EA4E7E3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u="sng" dirty="0"/>
              <a:t>MOSFET kao sklopka</a:t>
            </a:r>
            <a:endParaRPr lang="en-GB" u="sng" dirty="0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CF4B1D7C-D9E3-45BF-B0BB-594637CBF153}"/>
              </a:ext>
            </a:extLst>
          </p:cNvPr>
          <p:cNvSpPr/>
          <p:nvPr/>
        </p:nvSpPr>
        <p:spPr>
          <a:xfrm>
            <a:off x="5082639" y="380010"/>
            <a:ext cx="2878647" cy="36338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5130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2890"/>
    </mc:Choice>
    <mc:Fallback>
      <p:transition spd="slow" advTm="2328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9AFF66-66BA-4826-9D49-65EA4E7E3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u="sng" dirty="0"/>
              <a:t>Logička vrata</a:t>
            </a:r>
            <a:endParaRPr lang="en-GB" u="sng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38F1908-8F80-43EF-B477-B1269BA66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31355"/>
            <a:ext cx="10716491" cy="570195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hr-HR" dirty="0"/>
              <a:t>Od tranzistora kao sklopki rade se </a:t>
            </a:r>
            <a:r>
              <a:rPr lang="hr-HR" b="1" dirty="0"/>
              <a:t>logička vrata</a:t>
            </a:r>
            <a:endParaRPr lang="hr-HR" dirty="0"/>
          </a:p>
          <a:p>
            <a:pPr lvl="1">
              <a:lnSpc>
                <a:spcPct val="110000"/>
              </a:lnSpc>
            </a:pPr>
            <a:r>
              <a:rPr lang="hr-HR" dirty="0"/>
              <a:t>Napon bliže niskom (U</a:t>
            </a:r>
            <a:r>
              <a:rPr lang="hr-HR" baseline="-25000" dirty="0"/>
              <a:t>EE </a:t>
            </a:r>
            <a:r>
              <a:rPr lang="hr-HR" dirty="0"/>
              <a:t>/ U</a:t>
            </a:r>
            <a:r>
              <a:rPr lang="hr-HR" baseline="-25000" dirty="0"/>
              <a:t>SS</a:t>
            </a:r>
            <a:r>
              <a:rPr lang="hr-HR" dirty="0"/>
              <a:t>) je </a:t>
            </a:r>
            <a:r>
              <a:rPr lang="hr-HR" b="1" dirty="0"/>
              <a:t>logička 0</a:t>
            </a:r>
            <a:r>
              <a:rPr lang="hr-HR" dirty="0"/>
              <a:t>, napon bliže visokom (U</a:t>
            </a:r>
            <a:r>
              <a:rPr lang="hr-HR" baseline="-25000" dirty="0"/>
              <a:t>CC </a:t>
            </a:r>
            <a:r>
              <a:rPr lang="hr-HR" dirty="0"/>
              <a:t>/ U</a:t>
            </a:r>
            <a:r>
              <a:rPr lang="hr-HR" baseline="-25000" dirty="0"/>
              <a:t>DD</a:t>
            </a:r>
            <a:r>
              <a:rPr lang="hr-HR" dirty="0"/>
              <a:t>) je </a:t>
            </a:r>
            <a:r>
              <a:rPr lang="hr-HR" b="1" dirty="0"/>
              <a:t>logički 1</a:t>
            </a:r>
          </a:p>
          <a:p>
            <a:pPr lvl="1">
              <a:lnSpc>
                <a:spcPct val="110000"/>
              </a:lnSpc>
            </a:pPr>
            <a:r>
              <a:rPr lang="hr-HR" dirty="0"/>
              <a:t>„Matematika” nad logičkim 0 i 1 </a:t>
            </a:r>
            <a:r>
              <a:rPr lang="hr-HR" sz="2000" dirty="0"/>
              <a:t>(samo dvije moguće vrijednosti) </a:t>
            </a:r>
            <a:r>
              <a:rPr lang="hr-HR" dirty="0"/>
              <a:t>– </a:t>
            </a:r>
            <a:r>
              <a:rPr lang="hr-HR" b="1" dirty="0"/>
              <a:t>Booleova algebra</a:t>
            </a:r>
          </a:p>
          <a:p>
            <a:pPr lvl="1">
              <a:lnSpc>
                <a:spcPct val="110000"/>
              </a:lnSpc>
            </a:pPr>
            <a:r>
              <a:rPr lang="hr-HR" dirty="0"/>
              <a:t>Logička vrata provode osnovne operacije Booleove algebre (I, ILI, NE, …)</a:t>
            </a:r>
          </a:p>
          <a:p>
            <a:pPr lvl="1">
              <a:lnSpc>
                <a:spcPct val="110000"/>
              </a:lnSpc>
            </a:pPr>
            <a:r>
              <a:rPr lang="hr-HR" dirty="0"/>
              <a:t>Digitalna računala se grade od logičkih vrata – </a:t>
            </a:r>
            <a:r>
              <a:rPr lang="hr-HR" b="1" dirty="0"/>
              <a:t>digitalna logika</a:t>
            </a:r>
          </a:p>
          <a:p>
            <a:pPr lvl="2">
              <a:lnSpc>
                <a:spcPct val="110000"/>
              </a:lnSpc>
            </a:pPr>
            <a:r>
              <a:rPr lang="hr-HR" dirty="0"/>
              <a:t>Ne razmišlja se više o naponima, strujama i tranzistorima nego samo o nulama, jedinicama i Booleovoj algebri za manipuliranje binarnim brojevima</a:t>
            </a:r>
          </a:p>
          <a:p>
            <a:pPr lvl="1">
              <a:lnSpc>
                <a:spcPct val="110000"/>
              </a:lnSpc>
            </a:pPr>
            <a:r>
              <a:rPr lang="hr-HR" dirty="0"/>
              <a:t>Osnovni skup operacija – I (AND), ILI (OR) i NE (NOT)</a:t>
            </a:r>
          </a:p>
          <a:p>
            <a:pPr lvl="2">
              <a:lnSpc>
                <a:spcPct val="110000"/>
              </a:lnSpc>
            </a:pPr>
            <a:r>
              <a:rPr lang="hr-HR" dirty="0"/>
              <a:t>Od njih se može ostvariti bilo koja druga moguća, zamisliva logička funkcija (</a:t>
            </a:r>
            <a:r>
              <a:rPr lang="hr-HR" b="1" dirty="0"/>
              <a:t>potpuni skup</a:t>
            </a:r>
            <a:r>
              <a:rPr lang="hr-HR" dirty="0"/>
              <a:t>)</a:t>
            </a:r>
          </a:p>
        </p:txBody>
      </p:sp>
      <p:pic>
        <p:nvPicPr>
          <p:cNvPr id="7" name="Slika 6" descr="Slika na kojoj se prikazuje objekt, sat&#10;&#10;Opis je automatski generiran">
            <a:extLst>
              <a:ext uri="{FF2B5EF4-FFF2-40B4-BE49-F238E27FC236}">
                <a16:creationId xmlns:a16="http://schemas.microsoft.com/office/drawing/2014/main" id="{BC6BA6A3-B0ED-45B3-AC80-A5EE2AF70F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537" y="5225142"/>
            <a:ext cx="2443180" cy="1247218"/>
          </a:xfrm>
          <a:prstGeom prst="rect">
            <a:avLst/>
          </a:prstGeom>
        </p:spPr>
      </p:pic>
      <p:pic>
        <p:nvPicPr>
          <p:cNvPr id="9" name="Slika 8" descr="Slika na kojoj se prikazuje objekt, sat&#10;&#10;Opis je automatski generiran">
            <a:extLst>
              <a:ext uri="{FF2B5EF4-FFF2-40B4-BE49-F238E27FC236}">
                <a16:creationId xmlns:a16="http://schemas.microsoft.com/office/drawing/2014/main" id="{55AF7101-8ECF-40D1-8883-887FB3CD87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110" y="5225142"/>
            <a:ext cx="2280627" cy="1247218"/>
          </a:xfrm>
          <a:prstGeom prst="rect">
            <a:avLst/>
          </a:prstGeom>
        </p:spPr>
      </p:pic>
      <p:pic>
        <p:nvPicPr>
          <p:cNvPr id="11" name="Slika 10" descr="Slika na kojoj se prikazuje objekt, sat&#10;&#10;Opis je automatski generiran">
            <a:extLst>
              <a:ext uri="{FF2B5EF4-FFF2-40B4-BE49-F238E27FC236}">
                <a16:creationId xmlns:a16="http://schemas.microsoft.com/office/drawing/2014/main" id="{B72988AA-A03F-4A6A-B399-9BBB70EDF3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951" y="5225142"/>
            <a:ext cx="2391925" cy="12472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7789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5527"/>
    </mc:Choice>
    <mc:Fallback>
      <p:transition spd="slow" advTm="2755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9AFF66-66BA-4826-9D49-65EA4E7E3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u="sng" dirty="0"/>
              <a:t>Logička vrata</a:t>
            </a:r>
            <a:endParaRPr lang="en-GB" u="sng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38F1908-8F80-43EF-B477-B1269BA66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31355"/>
            <a:ext cx="10716491" cy="570195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hr-HR" dirty="0"/>
              <a:t>Postoje i drugi potpuni skupovi osnovnih operacija</a:t>
            </a:r>
          </a:p>
          <a:p>
            <a:pPr lvl="1">
              <a:lnSpc>
                <a:spcPct val="110000"/>
              </a:lnSpc>
            </a:pPr>
            <a:r>
              <a:rPr lang="hr-HR" dirty="0"/>
              <a:t>Npr. samo NI (NAND) ili samo NILI (NOR)</a:t>
            </a:r>
          </a:p>
          <a:p>
            <a:pPr lvl="1">
              <a:lnSpc>
                <a:spcPct val="110000"/>
              </a:lnSpc>
            </a:pPr>
            <a:endParaRPr lang="hr-HR" dirty="0"/>
          </a:p>
          <a:p>
            <a:pPr lvl="1">
              <a:lnSpc>
                <a:spcPct val="110000"/>
              </a:lnSpc>
            </a:pPr>
            <a:endParaRPr lang="hr-HR" dirty="0"/>
          </a:p>
          <a:p>
            <a:pPr lvl="1">
              <a:lnSpc>
                <a:spcPct val="110000"/>
              </a:lnSpc>
            </a:pPr>
            <a:endParaRPr lang="hr-HR" dirty="0"/>
          </a:p>
          <a:p>
            <a:pPr lvl="1">
              <a:lnSpc>
                <a:spcPct val="110000"/>
              </a:lnSpc>
            </a:pPr>
            <a:endParaRPr lang="hr-HR" dirty="0"/>
          </a:p>
          <a:p>
            <a:pPr lvl="1">
              <a:lnSpc>
                <a:spcPct val="110000"/>
              </a:lnSpc>
            </a:pPr>
            <a:endParaRPr lang="hr-HR" dirty="0"/>
          </a:p>
          <a:p>
            <a:pPr lvl="1">
              <a:lnSpc>
                <a:spcPct val="110000"/>
              </a:lnSpc>
            </a:pPr>
            <a:r>
              <a:rPr lang="hr-HR" dirty="0"/>
              <a:t>Za dokazivanje toga i rad s time koriste se pravila</a:t>
            </a:r>
            <a:br>
              <a:rPr lang="hr-HR" dirty="0"/>
            </a:br>
            <a:r>
              <a:rPr lang="hr-HR" dirty="0"/>
              <a:t>Booleove algebre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hr-HR" dirty="0"/>
          </a:p>
          <a:p>
            <a:pPr lvl="1">
              <a:lnSpc>
                <a:spcPct val="110000"/>
              </a:lnSpc>
            </a:pPr>
            <a:r>
              <a:rPr lang="hr-HR" dirty="0"/>
              <a:t>Dovoljno je, dakle, moći efikasno izraditi samo</a:t>
            </a:r>
            <a:br>
              <a:rPr lang="hr-HR" dirty="0"/>
            </a:br>
            <a:r>
              <a:rPr lang="hr-HR" dirty="0"/>
              <a:t>jedno od tih i sve ostalo se može složiti od</a:t>
            </a:r>
            <a:br>
              <a:rPr lang="hr-HR" dirty="0"/>
            </a:br>
            <a:r>
              <a:rPr lang="hr-HR" dirty="0"/>
              <a:t>puno takvih istih…</a:t>
            </a:r>
          </a:p>
        </p:txBody>
      </p:sp>
      <p:pic>
        <p:nvPicPr>
          <p:cNvPr id="5" name="Slika 4" descr="Slika na kojoj se prikazuje objekt, sat&#10;&#10;Opis je automatski generiran">
            <a:extLst>
              <a:ext uri="{FF2B5EF4-FFF2-40B4-BE49-F238E27FC236}">
                <a16:creationId xmlns:a16="http://schemas.microsoft.com/office/drawing/2014/main" id="{73330EFA-CC75-4FD9-B496-0637B0414A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015" y="2524375"/>
            <a:ext cx="2057810" cy="1101363"/>
          </a:xfrm>
          <a:prstGeom prst="rect">
            <a:avLst/>
          </a:prstGeom>
        </p:spPr>
      </p:pic>
      <p:pic>
        <p:nvPicPr>
          <p:cNvPr id="8" name="Slika 7" descr="Slika na kojoj se prikazuje objekt, sat&#10;&#10;Opis je automatski generiran">
            <a:extLst>
              <a:ext uri="{FF2B5EF4-FFF2-40B4-BE49-F238E27FC236}">
                <a16:creationId xmlns:a16="http://schemas.microsoft.com/office/drawing/2014/main" id="{5E92BAEB-A760-4312-B058-D5A67CE254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490" y="2524374"/>
            <a:ext cx="2098543" cy="1101363"/>
          </a:xfrm>
          <a:prstGeom prst="rect">
            <a:avLst/>
          </a:prstGeom>
        </p:spPr>
      </p:pic>
      <p:pic>
        <p:nvPicPr>
          <p:cNvPr id="16" name="Slika 15" descr="Slika na kojoj se prikazuje karta&#10;&#10;Opis je automatski generiran">
            <a:extLst>
              <a:ext uri="{FF2B5EF4-FFF2-40B4-BE49-F238E27FC236}">
                <a16:creationId xmlns:a16="http://schemas.microsoft.com/office/drawing/2014/main" id="{92158643-7074-46AF-BB5A-B1194E46C6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495" y="1968396"/>
            <a:ext cx="3462305" cy="42604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0911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2111"/>
    </mc:Choice>
    <mc:Fallback>
      <p:transition spd="slow" advTm="2421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9AFF66-66BA-4826-9D49-65EA4E7E3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u="sng" dirty="0"/>
              <a:t>TTL tehnologija (logička vrata od BJT)</a:t>
            </a:r>
            <a:endParaRPr lang="en-GB" u="sng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38F1908-8F80-43EF-B477-B1269BA66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16280"/>
            <a:ext cx="10182102" cy="574171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hr-HR" i="1" dirty="0" err="1"/>
              <a:t>Transistor-transistor</a:t>
            </a:r>
            <a:r>
              <a:rPr lang="hr-HR" i="1" dirty="0"/>
              <a:t> </a:t>
            </a:r>
            <a:r>
              <a:rPr lang="hr-HR" i="1" dirty="0" err="1"/>
              <a:t>logic</a:t>
            </a:r>
            <a:r>
              <a:rPr lang="hr-HR" dirty="0"/>
              <a:t> – stariji masovno proizvođeni digitalni standard</a:t>
            </a:r>
          </a:p>
          <a:p>
            <a:pPr lvl="1">
              <a:lnSpc>
                <a:spcPct val="110000"/>
              </a:lnSpc>
            </a:pPr>
            <a:r>
              <a:rPr lang="hr-HR" dirty="0"/>
              <a:t>Baziran na bipolarnim tranzistorima</a:t>
            </a:r>
          </a:p>
          <a:p>
            <a:pPr lvl="1">
              <a:lnSpc>
                <a:spcPct val="110000"/>
              </a:lnSpc>
            </a:pPr>
            <a:r>
              <a:rPr lang="hr-HR" dirty="0"/>
              <a:t>Osnovni sklop je </a:t>
            </a:r>
            <a:r>
              <a:rPr lang="hr-HR" b="1" dirty="0"/>
              <a:t>NI</a:t>
            </a:r>
            <a:r>
              <a:rPr lang="hr-HR" dirty="0"/>
              <a:t> (</a:t>
            </a:r>
            <a:r>
              <a:rPr lang="hr-HR" i="1" dirty="0"/>
              <a:t>NAND</a:t>
            </a:r>
            <a:r>
              <a:rPr lang="hr-HR" dirty="0"/>
              <a:t>)</a:t>
            </a:r>
          </a:p>
          <a:p>
            <a:pPr lvl="2">
              <a:lnSpc>
                <a:spcPct val="110000"/>
              </a:lnSpc>
            </a:pPr>
            <a:r>
              <a:rPr lang="hr-HR" dirty="0"/>
              <a:t>4 tranzistora + poneki otpornik i dioda</a:t>
            </a:r>
          </a:p>
        </p:txBody>
      </p:sp>
      <p:pic>
        <p:nvPicPr>
          <p:cNvPr id="19" name="Slika 18" descr="Slika na kojoj se prikazuje tekst&#10;&#10;Opis je automatski generiran">
            <a:extLst>
              <a:ext uri="{FF2B5EF4-FFF2-40B4-BE49-F238E27FC236}">
                <a16:creationId xmlns:a16="http://schemas.microsoft.com/office/drawing/2014/main" id="{1BBA6C4D-71A3-4ABB-9FAB-91BFDD365A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060" y="2046185"/>
            <a:ext cx="4798621" cy="4542386"/>
          </a:xfrm>
          <a:prstGeom prst="rect">
            <a:avLst/>
          </a:prstGeom>
        </p:spPr>
      </p:pic>
      <p:pic>
        <p:nvPicPr>
          <p:cNvPr id="20" name="Slika 19" descr="Slika na kojoj se prikazuje objekt, sat&#10;&#10;Opis je automatski generiran">
            <a:extLst>
              <a:ext uri="{FF2B5EF4-FFF2-40B4-BE49-F238E27FC236}">
                <a16:creationId xmlns:a16="http://schemas.microsoft.com/office/drawing/2014/main" id="{08C416E4-1AFD-4A23-9921-A3BD3BF476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245" y="3847606"/>
            <a:ext cx="2430427" cy="13007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3065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2162"/>
    </mc:Choice>
    <mc:Fallback>
      <p:transition spd="slow" advTm="3421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9AFF66-66BA-4826-9D49-65EA4E7E3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u="sng" dirty="0"/>
              <a:t>TTL tehnologija (logička vrata od BJT)</a:t>
            </a:r>
            <a:endParaRPr lang="en-GB" u="sng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38F1908-8F80-43EF-B477-B1269BA66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116280"/>
            <a:ext cx="7153895" cy="574171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hr-HR" sz="2200" dirty="0"/>
              <a:t>BJT su upravljani strujom, a struja se grana i troši energiju – razni problemi:</a:t>
            </a:r>
          </a:p>
          <a:p>
            <a:pPr lvl="1">
              <a:lnSpc>
                <a:spcPct val="110000"/>
              </a:lnSpc>
            </a:pPr>
            <a:r>
              <a:rPr lang="hr-HR" sz="2000" dirty="0" err="1"/>
              <a:t>Kaskadiranje</a:t>
            </a:r>
            <a:r>
              <a:rPr lang="hr-HR" sz="2000" dirty="0"/>
              <a:t> puno logičkih vrata (1 izlaz na puno ulaza)</a:t>
            </a:r>
          </a:p>
          <a:p>
            <a:pPr lvl="1">
              <a:lnSpc>
                <a:spcPct val="110000"/>
              </a:lnSpc>
            </a:pPr>
            <a:r>
              <a:rPr lang="hr-HR" sz="2000" dirty="0"/>
              <a:t>Grijanje (disipacija snage) i trošenje el. energije</a:t>
            </a:r>
          </a:p>
          <a:p>
            <a:pPr lvl="1">
              <a:lnSpc>
                <a:spcPct val="110000"/>
              </a:lnSpc>
            </a:pPr>
            <a:r>
              <a:rPr lang="hr-HR" sz="2000" dirty="0"/>
              <a:t>Potrebni detaljni proračuni –</a:t>
            </a:r>
            <a:br>
              <a:rPr lang="hr-HR" sz="2000" dirty="0"/>
            </a:br>
            <a:r>
              <a:rPr lang="hr-HR" sz="2000" dirty="0"/>
              <a:t>rad na točno određenom naponu</a:t>
            </a:r>
          </a:p>
          <a:p>
            <a:pPr lvl="1">
              <a:lnSpc>
                <a:spcPct val="110000"/>
              </a:lnSpc>
            </a:pPr>
            <a:r>
              <a:rPr lang="hr-HR" sz="2000" dirty="0"/>
              <a:t>Potrebne su i diode i otpornici itd.</a:t>
            </a:r>
          </a:p>
          <a:p>
            <a:pPr marL="0" indent="0">
              <a:lnSpc>
                <a:spcPct val="110000"/>
              </a:lnSpc>
              <a:buNone/>
            </a:pPr>
            <a:endParaRPr lang="hr-HR" dirty="0"/>
          </a:p>
          <a:p>
            <a:pPr>
              <a:lnSpc>
                <a:spcPct val="110000"/>
              </a:lnSpc>
            </a:pPr>
            <a:r>
              <a:rPr lang="hr-HR" sz="2200" dirty="0"/>
              <a:t>… ali su </a:t>
            </a:r>
            <a:r>
              <a:rPr lang="hr-HR" sz="2200" b="1" dirty="0"/>
              <a:t>BRZI</a:t>
            </a:r>
            <a:r>
              <a:rPr lang="hr-HR" sz="2200" dirty="0"/>
              <a:t> i </a:t>
            </a:r>
            <a:r>
              <a:rPr lang="hr-HR" sz="2200" b="1" dirty="0"/>
              <a:t>robusni</a:t>
            </a:r>
            <a:r>
              <a:rPr lang="hr-HR" sz="2200" dirty="0"/>
              <a:t> (manje osjetljivi na statički elektricitet i oštećenja)</a:t>
            </a:r>
          </a:p>
          <a:p>
            <a:pPr>
              <a:lnSpc>
                <a:spcPct val="110000"/>
              </a:lnSpc>
            </a:pPr>
            <a:endParaRPr lang="hr-HR" sz="2200" dirty="0"/>
          </a:p>
          <a:p>
            <a:pPr>
              <a:lnSpc>
                <a:spcPct val="110000"/>
              </a:lnSpc>
            </a:pPr>
            <a:r>
              <a:rPr lang="hr-HR" sz="2200" dirty="0"/>
              <a:t>Koristi se i dan-danas, ali puno manje od MOSFET-baziranog CMOS-a (kasnije)</a:t>
            </a:r>
          </a:p>
          <a:p>
            <a:pPr>
              <a:lnSpc>
                <a:spcPct val="110000"/>
              </a:lnSpc>
            </a:pPr>
            <a:endParaRPr lang="hr-HR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83BFF875-12C4-49D6-81B0-0F0876466C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491" y="3598047"/>
            <a:ext cx="4149713" cy="315677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72894A9D-E152-4704-8E6F-73D054B17E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801" y="438476"/>
            <a:ext cx="3202243" cy="2990524"/>
          </a:xfrm>
          <a:prstGeom prst="rect">
            <a:avLst/>
          </a:prstGeom>
        </p:spPr>
      </p:pic>
      <p:pic>
        <p:nvPicPr>
          <p:cNvPr id="8" name="Slika 7" descr="Slika na kojoj se prikazuje objekt, sat&#10;&#10;Opis je automatski generiran">
            <a:extLst>
              <a:ext uri="{FF2B5EF4-FFF2-40B4-BE49-F238E27FC236}">
                <a16:creationId xmlns:a16="http://schemas.microsoft.com/office/drawing/2014/main" id="{BDD0D7FC-F318-4B6A-84C3-0934424C2F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623" y="3855174"/>
            <a:ext cx="1456353" cy="7643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8375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6483"/>
    </mc:Choice>
    <mc:Fallback>
      <p:transition spd="slow" advTm="2764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9AFF66-66BA-4826-9D49-65EA4E7E3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u="sng" dirty="0"/>
              <a:t>CMOS tehnologija (logička vrata od MOSFET)</a:t>
            </a:r>
            <a:endParaRPr lang="en-GB" u="sng" dirty="0"/>
          </a:p>
        </p:txBody>
      </p:sp>
      <p:pic>
        <p:nvPicPr>
          <p:cNvPr id="20" name="Slika 19" descr="Slika na kojoj se prikazuje objekt, sat&#10;&#10;Opis je automatski generiran">
            <a:extLst>
              <a:ext uri="{FF2B5EF4-FFF2-40B4-BE49-F238E27FC236}">
                <a16:creationId xmlns:a16="http://schemas.microsoft.com/office/drawing/2014/main" id="{08C416E4-1AFD-4A23-9921-A3BD3BF476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059" y="4440928"/>
            <a:ext cx="2430427" cy="130079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73575884-CB41-491B-A92D-86F70C0C5A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516" y="2200414"/>
            <a:ext cx="4360702" cy="4295387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38F1908-8F80-43EF-B477-B1269BA66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16280"/>
            <a:ext cx="10182102" cy="574171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hr-HR" sz="2200" i="1" dirty="0" err="1"/>
              <a:t>Complementary</a:t>
            </a:r>
            <a:r>
              <a:rPr lang="hr-HR" sz="2200" i="1" dirty="0"/>
              <a:t> MOSFET</a:t>
            </a:r>
            <a:r>
              <a:rPr lang="hr-HR" sz="2200" dirty="0"/>
              <a:t> – moderni digitalni standard</a:t>
            </a:r>
          </a:p>
          <a:p>
            <a:pPr lvl="1">
              <a:lnSpc>
                <a:spcPct val="110000"/>
              </a:lnSpc>
            </a:pPr>
            <a:r>
              <a:rPr lang="hr-HR" sz="2000" dirty="0"/>
              <a:t>Baziran na P- i N- MOSFET tranzistorima</a:t>
            </a:r>
          </a:p>
          <a:p>
            <a:pPr lvl="1">
              <a:lnSpc>
                <a:spcPct val="110000"/>
              </a:lnSpc>
            </a:pPr>
            <a:r>
              <a:rPr lang="hr-HR" sz="2000" dirty="0"/>
              <a:t>Dolaze u paru (za svaki PMOS, jedan NMOS)</a:t>
            </a:r>
          </a:p>
          <a:p>
            <a:pPr lvl="1">
              <a:lnSpc>
                <a:spcPct val="110000"/>
              </a:lnSpc>
            </a:pPr>
            <a:r>
              <a:rPr lang="hr-HR" sz="2000" dirty="0"/>
              <a:t>Optimizirana tehnologija, nevjerojatna </a:t>
            </a:r>
            <a:r>
              <a:rPr lang="hr-HR" sz="2000" dirty="0" err="1"/>
              <a:t>minijaturizacija</a:t>
            </a:r>
            <a:r>
              <a:rPr lang="hr-HR" sz="2000" dirty="0"/>
              <a:t> (7nm)</a:t>
            </a:r>
          </a:p>
          <a:p>
            <a:pPr lvl="1">
              <a:lnSpc>
                <a:spcPct val="110000"/>
              </a:lnSpc>
            </a:pPr>
            <a:r>
              <a:rPr lang="hr-HR" sz="2000" dirty="0"/>
              <a:t>Osnovni sklop je u pravilu </a:t>
            </a:r>
            <a:r>
              <a:rPr lang="hr-HR" sz="2000" b="1" dirty="0"/>
              <a:t>NI</a:t>
            </a:r>
            <a:r>
              <a:rPr lang="hr-HR" sz="2000" dirty="0"/>
              <a:t> (</a:t>
            </a:r>
            <a:r>
              <a:rPr lang="hr-HR" sz="2000" i="1" dirty="0"/>
              <a:t>NAND</a:t>
            </a:r>
            <a:r>
              <a:rPr lang="hr-HR" sz="2000" dirty="0"/>
              <a:t>)</a:t>
            </a:r>
          </a:p>
          <a:p>
            <a:pPr lvl="2">
              <a:lnSpc>
                <a:spcPct val="110000"/>
              </a:lnSpc>
            </a:pPr>
            <a:r>
              <a:rPr lang="hr-HR" sz="1800" dirty="0"/>
              <a:t>samo 2 para tranzistora i ništa više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1572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8195"/>
    </mc:Choice>
    <mc:Fallback>
      <p:transition spd="slow" advTm="4181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6.7|0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4.9|55.4|71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8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7.8|75.8|49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7.8|75.8|49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2.7|153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3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3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7.8|75.8|49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7.8|75.8|49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0.7|37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7.8|75.8|49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2.9|9.7|15.9"/>
</p:tagLst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10636</TotalTime>
  <Words>908</Words>
  <Application>Microsoft Office PowerPoint</Application>
  <PresentationFormat>Široki zaslon</PresentationFormat>
  <Paragraphs>103</Paragraphs>
  <Slides>14</Slides>
  <Notes>0</Notes>
  <HiddenSlides>0</HiddenSlides>
  <MMClips>1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sustava Office</vt:lpstr>
      <vt:lpstr>Digitalna elektronika</vt:lpstr>
      <vt:lpstr>Uvod</vt:lpstr>
      <vt:lpstr>BJT kao sklopka</vt:lpstr>
      <vt:lpstr>MOSFET kao sklopka</vt:lpstr>
      <vt:lpstr>Logička vrata</vt:lpstr>
      <vt:lpstr>Logička vrata</vt:lpstr>
      <vt:lpstr>TTL tehnologija (logička vrata od BJT)</vt:lpstr>
      <vt:lpstr>TTL tehnologija (logička vrata od BJT)</vt:lpstr>
      <vt:lpstr>CMOS tehnologija (logička vrata od MOSFET)</vt:lpstr>
      <vt:lpstr>CMOS tehnologija (logička vrata od MOSFET)</vt:lpstr>
      <vt:lpstr>Multivibratori</vt:lpstr>
      <vt:lpstr>Bistabili</vt:lpstr>
      <vt:lpstr>Monostabili</vt:lpstr>
      <vt:lpstr>Astabili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Operacijsko pojačalo</dc:title>
  <dc:creator>Eugen Rožić</dc:creator>
  <cp:lastModifiedBy>Eugen Rožić</cp:lastModifiedBy>
  <cp:revision>1</cp:revision>
  <dcterms:created xsi:type="dcterms:W3CDTF">2020-03-30T09:11:22Z</dcterms:created>
  <dcterms:modified xsi:type="dcterms:W3CDTF">2020-06-01T10:32:57Z</dcterms:modified>
</cp:coreProperties>
</file>