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7139AB-6269-4859-AD98-4E1D1FCE4FCA}" v="179" dt="2020-03-31T13:08:07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ugen Rožić" userId="d5fc8a2e-8ef8-4a69-bec5-89b728d76c4c" providerId="ADAL" clId="{3C7139AB-6269-4859-AD98-4E1D1FCE4FCA}"/>
    <pc:docChg chg="undo redo custSel addSld delSld modSld modMainMaster">
      <pc:chgData name="Eugen Rožić" userId="d5fc8a2e-8ef8-4a69-bec5-89b728d76c4c" providerId="ADAL" clId="{3C7139AB-6269-4859-AD98-4E1D1FCE4FCA}" dt="2020-03-31T13:38:08.631" v="6492" actId="478"/>
      <pc:docMkLst>
        <pc:docMk/>
      </pc:docMkLst>
      <pc:sldChg chg="addSp delSp modSp add modTransition delAnim modAnim">
        <pc:chgData name="Eugen Rožić" userId="d5fc8a2e-8ef8-4a69-bec5-89b728d76c4c" providerId="ADAL" clId="{3C7139AB-6269-4859-AD98-4E1D1FCE4FCA}" dt="2020-03-31T13:37:41.399" v="6482" actId="478"/>
        <pc:sldMkLst>
          <pc:docMk/>
          <pc:sldMk cId="2361572079" sldId="256"/>
        </pc:sldMkLst>
        <pc:spChg chg="mod">
          <ac:chgData name="Eugen Rožić" userId="d5fc8a2e-8ef8-4a69-bec5-89b728d76c4c" providerId="ADAL" clId="{3C7139AB-6269-4859-AD98-4E1D1FCE4FCA}" dt="2020-03-30T09:15:26.178" v="172" actId="1076"/>
          <ac:spMkLst>
            <pc:docMk/>
            <pc:sldMk cId="2361572079" sldId="256"/>
            <ac:spMk id="2" creationId="{2E50AC87-5BDC-449A-8F00-878BC31EB5F0}"/>
          </ac:spMkLst>
        </pc:spChg>
        <pc:spChg chg="mod">
          <ac:chgData name="Eugen Rožić" userId="d5fc8a2e-8ef8-4a69-bec5-89b728d76c4c" providerId="ADAL" clId="{3C7139AB-6269-4859-AD98-4E1D1FCE4FCA}" dt="2020-03-30T09:26:44.226" v="308" actId="14100"/>
          <ac:spMkLst>
            <pc:docMk/>
            <pc:sldMk cId="2361572079" sldId="256"/>
            <ac:spMk id="3" creationId="{F0140754-6AAB-4405-9E3B-54EEAD00AEEC}"/>
          </ac:spMkLst>
        </pc:spChg>
        <pc:spChg chg="add mod">
          <ac:chgData name="Eugen Rožić" userId="d5fc8a2e-8ef8-4a69-bec5-89b728d76c4c" providerId="ADAL" clId="{3C7139AB-6269-4859-AD98-4E1D1FCE4FCA}" dt="2020-03-30T09:27:23.431" v="313" actId="1076"/>
          <ac:spMkLst>
            <pc:docMk/>
            <pc:sldMk cId="2361572079" sldId="256"/>
            <ac:spMk id="4" creationId="{62DAF6BC-3766-4575-B553-F9B9B4738F05}"/>
          </ac:spMkLst>
        </pc:spChg>
        <pc:picChg chg="add del mod">
          <ac:chgData name="Eugen Rožić" userId="d5fc8a2e-8ef8-4a69-bec5-89b728d76c4c" providerId="ADAL" clId="{3C7139AB-6269-4859-AD98-4E1D1FCE4FCA}" dt="2020-03-31T11:27:27.680" v="6456"/>
          <ac:picMkLst>
            <pc:docMk/>
            <pc:sldMk cId="2361572079" sldId="256"/>
            <ac:picMk id="5" creationId="{0E060F0E-3CB2-4021-AA81-75C15429E1C5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2361572079" sldId="256"/>
            <ac:picMk id="7" creationId="{6208915B-F045-49D9-AF46-B114C5F16377}"/>
          </ac:picMkLst>
        </pc:picChg>
        <pc:picChg chg="add del mod">
          <ac:chgData name="Eugen Rožić" userId="d5fc8a2e-8ef8-4a69-bec5-89b728d76c4c" providerId="ADAL" clId="{3C7139AB-6269-4859-AD98-4E1D1FCE4FCA}" dt="2020-03-31T12:07:42.759" v="6460"/>
          <ac:picMkLst>
            <pc:docMk/>
            <pc:sldMk cId="2361572079" sldId="256"/>
            <ac:picMk id="8" creationId="{45E14110-CA24-4BE1-8865-D22D77C5CC9A}"/>
          </ac:picMkLst>
        </pc:picChg>
        <pc:picChg chg="add del mod">
          <ac:chgData name="Eugen Rožić" userId="d5fc8a2e-8ef8-4a69-bec5-89b728d76c4c" providerId="ADAL" clId="{3C7139AB-6269-4859-AD98-4E1D1FCE4FCA}" dt="2020-03-31T12:09:40.007" v="6462"/>
          <ac:picMkLst>
            <pc:docMk/>
            <pc:sldMk cId="2361572079" sldId="256"/>
            <ac:picMk id="10" creationId="{199D9353-B7DD-465E-BBD2-661031CCBD40}"/>
          </ac:picMkLst>
        </pc:picChg>
        <pc:picChg chg="add del mod">
          <ac:chgData name="Eugen Rožić" userId="d5fc8a2e-8ef8-4a69-bec5-89b728d76c4c" providerId="ADAL" clId="{3C7139AB-6269-4859-AD98-4E1D1FCE4FCA}" dt="2020-03-31T13:37:41.399" v="6482" actId="478"/>
          <ac:picMkLst>
            <pc:docMk/>
            <pc:sldMk cId="2361572079" sldId="256"/>
            <ac:picMk id="12" creationId="{FE5DC206-240A-461C-B7F4-9A740E600557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2361572079" sldId="256"/>
            <ac:inkMk id="6" creationId="{8D77ED0D-9EC2-443C-B8FC-3B17F8BC0819}"/>
          </ac:inkMkLst>
        </pc:inkChg>
        <pc:inkChg chg="add del">
          <ac:chgData name="Eugen Rožić" userId="d5fc8a2e-8ef8-4a69-bec5-89b728d76c4c" providerId="ADAL" clId="{3C7139AB-6269-4859-AD98-4E1D1FCE4FCA}" dt="2020-03-31T12:09:40.007" v="6462"/>
          <ac:inkMkLst>
            <pc:docMk/>
            <pc:sldMk cId="2361572079" sldId="256"/>
            <ac:inkMk id="9" creationId="{7931A0CB-779D-4EC4-A2A0-BFD3517314C2}"/>
          </ac:inkMkLst>
        </pc:inkChg>
        <pc:inkChg chg="add del">
          <ac:chgData name="Eugen Rožić" userId="d5fc8a2e-8ef8-4a69-bec5-89b728d76c4c" providerId="ADAL" clId="{3C7139AB-6269-4859-AD98-4E1D1FCE4FCA}" dt="2020-03-31T13:37:39.411" v="6481" actId="478"/>
          <ac:inkMkLst>
            <pc:docMk/>
            <pc:sldMk cId="2361572079" sldId="256"/>
            <ac:inkMk id="11" creationId="{5C707299-6B96-42B1-8DCD-ED4571B4F994}"/>
          </ac:inkMkLst>
        </pc:inkChg>
      </pc:sldChg>
      <pc:sldChg chg="modSp add del">
        <pc:chgData name="Eugen Rožić" userId="d5fc8a2e-8ef8-4a69-bec5-89b728d76c4c" providerId="ADAL" clId="{3C7139AB-6269-4859-AD98-4E1D1FCE4FCA}" dt="2020-03-30T19:27:07.344" v="334" actId="2696"/>
        <pc:sldMkLst>
          <pc:docMk/>
          <pc:sldMk cId="593872432" sldId="257"/>
        </pc:sldMkLst>
        <pc:spChg chg="mod">
          <ac:chgData name="Eugen Rožić" userId="d5fc8a2e-8ef8-4a69-bec5-89b728d76c4c" providerId="ADAL" clId="{3C7139AB-6269-4859-AD98-4E1D1FCE4FCA}" dt="2020-03-30T19:26:55.838" v="333" actId="20577"/>
          <ac:spMkLst>
            <pc:docMk/>
            <pc:sldMk cId="593872432" sldId="257"/>
            <ac:spMk id="2" creationId="{D8A1AF6C-1877-405C-82FA-E5AF5FA462C3}"/>
          </ac:spMkLst>
        </pc:spChg>
      </pc:sldChg>
      <pc:sldChg chg="addSp delSp modSp add del">
        <pc:chgData name="Eugen Rožić" userId="d5fc8a2e-8ef8-4a69-bec5-89b728d76c4c" providerId="ADAL" clId="{3C7139AB-6269-4859-AD98-4E1D1FCE4FCA}" dt="2020-03-30T19:51:09.617" v="1445" actId="2696"/>
        <pc:sldMkLst>
          <pc:docMk/>
          <pc:sldMk cId="1945445770" sldId="257"/>
        </pc:sldMkLst>
        <pc:spChg chg="mod">
          <ac:chgData name="Eugen Rožić" userId="d5fc8a2e-8ef8-4a69-bec5-89b728d76c4c" providerId="ADAL" clId="{3C7139AB-6269-4859-AD98-4E1D1FCE4FCA}" dt="2020-03-30T19:31:01.522" v="369" actId="20577"/>
          <ac:spMkLst>
            <pc:docMk/>
            <pc:sldMk cId="1945445770" sldId="257"/>
            <ac:spMk id="2" creationId="{8EB9C0AF-CDA7-41B2-A1F3-12B702ADEE81}"/>
          </ac:spMkLst>
        </pc:spChg>
        <pc:spChg chg="mod">
          <ac:chgData name="Eugen Rožić" userId="d5fc8a2e-8ef8-4a69-bec5-89b728d76c4c" providerId="ADAL" clId="{3C7139AB-6269-4859-AD98-4E1D1FCE4FCA}" dt="2020-03-30T19:46:48.869" v="1422"/>
          <ac:spMkLst>
            <pc:docMk/>
            <pc:sldMk cId="1945445770" sldId="257"/>
            <ac:spMk id="3" creationId="{54FACF93-33AC-402B-9410-1676B5E217CB}"/>
          </ac:spMkLst>
        </pc:spChg>
        <pc:picChg chg="add del mod">
          <ac:chgData name="Eugen Rožić" userId="d5fc8a2e-8ef8-4a69-bec5-89b728d76c4c" providerId="ADAL" clId="{3C7139AB-6269-4859-AD98-4E1D1FCE4FCA}" dt="2020-03-30T19:48:27.179" v="1430"/>
          <ac:picMkLst>
            <pc:docMk/>
            <pc:sldMk cId="1945445770" sldId="257"/>
            <ac:picMk id="5" creationId="{1BFE587D-3186-4ED3-87AF-CD3681125322}"/>
          </ac:picMkLst>
        </pc:pic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45.045" v="6484" actId="478"/>
        <pc:sldMkLst>
          <pc:docMk/>
          <pc:sldMk cId="2359218220" sldId="258"/>
        </pc:sldMkLst>
        <pc:spChg chg="mod">
          <ac:chgData name="Eugen Rožić" userId="d5fc8a2e-8ef8-4a69-bec5-89b728d76c4c" providerId="ADAL" clId="{3C7139AB-6269-4859-AD98-4E1D1FCE4FCA}" dt="2020-03-30T20:31:21.455" v="3085" actId="115"/>
          <ac:spMkLst>
            <pc:docMk/>
            <pc:sldMk cId="2359218220" sldId="258"/>
            <ac:spMk id="2" creationId="{279AFF66-66BA-4826-9D49-65EA4E7E3605}"/>
          </ac:spMkLst>
        </pc:spChg>
        <pc:spChg chg="mod">
          <ac:chgData name="Eugen Rožić" userId="d5fc8a2e-8ef8-4a69-bec5-89b728d76c4c" providerId="ADAL" clId="{3C7139AB-6269-4859-AD98-4E1D1FCE4FCA}" dt="2020-03-30T21:51:04.180" v="6314" actId="14100"/>
          <ac:spMkLst>
            <pc:docMk/>
            <pc:sldMk cId="2359218220" sldId="258"/>
            <ac:spMk id="3" creationId="{C38F1908-8F80-43EF-B477-B1269BA66F6C}"/>
          </ac:spMkLst>
        </pc:spChg>
        <pc:picChg chg="add mod">
          <ac:chgData name="Eugen Rožić" userId="d5fc8a2e-8ef8-4a69-bec5-89b728d76c4c" providerId="ADAL" clId="{3C7139AB-6269-4859-AD98-4E1D1FCE4FCA}" dt="2020-03-30T19:51:25.513" v="1446" actId="1076"/>
          <ac:picMkLst>
            <pc:docMk/>
            <pc:sldMk cId="2359218220" sldId="258"/>
            <ac:picMk id="4" creationId="{2ED649F9-1B84-4240-8BF6-C1E44F36EA65}"/>
          </ac:picMkLst>
        </pc:picChg>
        <pc:picChg chg="add del mod">
          <ac:chgData name="Eugen Rožić" userId="d5fc8a2e-8ef8-4a69-bec5-89b728d76c4c" providerId="ADAL" clId="{3C7139AB-6269-4859-AD98-4E1D1FCE4FCA}" dt="2020-03-31T11:27:27.680" v="6456"/>
          <ac:picMkLst>
            <pc:docMk/>
            <pc:sldMk cId="2359218220" sldId="258"/>
            <ac:picMk id="6" creationId="{D43D13D6-02DD-4AF0-8A22-1A4E25BE933D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2359218220" sldId="258"/>
            <ac:picMk id="8" creationId="{5B157029-4A99-4DBE-A40A-3A0C0243CD69}"/>
          </ac:picMkLst>
        </pc:picChg>
        <pc:picChg chg="add del mod">
          <ac:chgData name="Eugen Rožić" userId="d5fc8a2e-8ef8-4a69-bec5-89b728d76c4c" providerId="ADAL" clId="{3C7139AB-6269-4859-AD98-4E1D1FCE4FCA}" dt="2020-03-31T13:37:45.045" v="6484" actId="478"/>
          <ac:picMkLst>
            <pc:docMk/>
            <pc:sldMk cId="2359218220" sldId="258"/>
            <ac:picMk id="10" creationId="{5C71A1CA-9415-4AF5-9DCB-255DC6A0B834}"/>
          </ac:picMkLst>
        </pc:picChg>
        <pc:inkChg chg="add del">
          <ac:chgData name="Eugen Rožić" userId="d5fc8a2e-8ef8-4a69-bec5-89b728d76c4c" providerId="ADAL" clId="{3C7139AB-6269-4859-AD98-4E1D1FCE4FCA}" dt="2020-03-31T11:27:27.680" v="6456"/>
          <ac:inkMkLst>
            <pc:docMk/>
            <pc:sldMk cId="2359218220" sldId="258"/>
            <ac:inkMk id="5" creationId="{449269EB-5706-465B-A980-46681D46BAA7}"/>
          </ac:inkMkLst>
        </pc:ink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2359218220" sldId="258"/>
            <ac:inkMk id="7" creationId="{D12082EF-C7F3-49B3-AF89-DAF4F3EEE302}"/>
          </ac:inkMkLst>
        </pc:inkChg>
        <pc:inkChg chg="add del mod">
          <ac:chgData name="Eugen Rožić" userId="d5fc8a2e-8ef8-4a69-bec5-89b728d76c4c" providerId="ADAL" clId="{3C7139AB-6269-4859-AD98-4E1D1FCE4FCA}" dt="2020-03-31T13:37:43.583" v="6483" actId="478"/>
          <ac:inkMkLst>
            <pc:docMk/>
            <pc:sldMk cId="2359218220" sldId="258"/>
            <ac:inkMk id="9" creationId="{8E011900-B9BD-467D-99F8-26DBB4E50EA7}"/>
          </ac:inkMkLst>
        </pc:ink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49.695" v="6486" actId="478"/>
        <pc:sldMkLst>
          <pc:docMk/>
          <pc:sldMk cId="1096152895" sldId="259"/>
        </pc:sldMkLst>
        <pc:spChg chg="mod">
          <ac:chgData name="Eugen Rožić" userId="d5fc8a2e-8ef8-4a69-bec5-89b728d76c4c" providerId="ADAL" clId="{3C7139AB-6269-4859-AD98-4E1D1FCE4FCA}" dt="2020-03-30T20:31:17.897" v="3084" actId="115"/>
          <ac:spMkLst>
            <pc:docMk/>
            <pc:sldMk cId="1096152895" sldId="259"/>
            <ac:spMk id="2" creationId="{51D0CF69-9812-407A-8B2C-61CDEA38AA3E}"/>
          </ac:spMkLst>
        </pc:spChg>
        <pc:spChg chg="del">
          <ac:chgData name="Eugen Rožić" userId="d5fc8a2e-8ef8-4a69-bec5-89b728d76c4c" providerId="ADAL" clId="{3C7139AB-6269-4859-AD98-4E1D1FCE4FCA}" dt="2020-03-30T20:01:27.766" v="2101" actId="931"/>
          <ac:spMkLst>
            <pc:docMk/>
            <pc:sldMk cId="1096152895" sldId="259"/>
            <ac:spMk id="3" creationId="{4931F395-6BAC-46F6-AE1E-3D31BB731501}"/>
          </ac:spMkLst>
        </pc:spChg>
        <pc:spChg chg="add del mod">
          <ac:chgData name="Eugen Rožić" userId="d5fc8a2e-8ef8-4a69-bec5-89b728d76c4c" providerId="ADAL" clId="{3C7139AB-6269-4859-AD98-4E1D1FCE4FCA}" dt="2020-03-30T21:58:41.871" v="6382" actId="1036"/>
          <ac:spMkLst>
            <pc:docMk/>
            <pc:sldMk cId="1096152895" sldId="259"/>
            <ac:spMk id="9" creationId="{9B4D9803-A2C2-4A0B-86BB-D1825B961757}"/>
          </ac:spMkLst>
        </pc:sp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1096152895" sldId="259"/>
            <ac:picMk id="4" creationId="{6F40B686-46B9-438F-AECA-9625BDC41D21}"/>
          </ac:picMkLst>
        </pc:picChg>
        <pc:picChg chg="add del mod">
          <ac:chgData name="Eugen Rožić" userId="d5fc8a2e-8ef8-4a69-bec5-89b728d76c4c" providerId="ADAL" clId="{3C7139AB-6269-4859-AD98-4E1D1FCE4FCA}" dt="2020-03-30T20:02:08.919" v="2110" actId="478"/>
          <ac:picMkLst>
            <pc:docMk/>
            <pc:sldMk cId="1096152895" sldId="259"/>
            <ac:picMk id="5" creationId="{CE583DB1-69B1-4F88-9882-EF16DC43ED05}"/>
          </ac:picMkLst>
        </pc:picChg>
        <pc:picChg chg="add del mod">
          <ac:chgData name="Eugen Rožić" userId="d5fc8a2e-8ef8-4a69-bec5-89b728d76c4c" providerId="ADAL" clId="{3C7139AB-6269-4859-AD98-4E1D1FCE4FCA}" dt="2020-03-31T13:37:49.695" v="6486" actId="478"/>
          <ac:picMkLst>
            <pc:docMk/>
            <pc:sldMk cId="1096152895" sldId="259"/>
            <ac:picMk id="6" creationId="{93D2158B-A9C0-4811-A8E7-855C0B492908}"/>
          </ac:picMkLst>
        </pc:picChg>
        <pc:picChg chg="add del mod">
          <ac:chgData name="Eugen Rožić" userId="d5fc8a2e-8ef8-4a69-bec5-89b728d76c4c" providerId="ADAL" clId="{3C7139AB-6269-4859-AD98-4E1D1FCE4FCA}" dt="2020-03-30T20:02:06.800" v="2109" actId="478"/>
          <ac:picMkLst>
            <pc:docMk/>
            <pc:sldMk cId="1096152895" sldId="259"/>
            <ac:picMk id="7" creationId="{FB82E01E-4BD6-4CB8-A3EE-55C1B8489122}"/>
          </ac:picMkLst>
        </pc:picChg>
        <pc:picChg chg="add del mod">
          <ac:chgData name="Eugen Rožić" userId="d5fc8a2e-8ef8-4a69-bec5-89b728d76c4c" providerId="ADAL" clId="{3C7139AB-6269-4859-AD98-4E1D1FCE4FCA}" dt="2020-03-30T20:14:36.360" v="2234" actId="931"/>
          <ac:picMkLst>
            <pc:docMk/>
            <pc:sldMk cId="1096152895" sldId="259"/>
            <ac:picMk id="11" creationId="{AA7BFCC6-74F6-4B77-9678-9871DFFEBA01}"/>
          </ac:picMkLst>
        </pc:picChg>
        <pc:picChg chg="add mod">
          <ac:chgData name="Eugen Rožić" userId="d5fc8a2e-8ef8-4a69-bec5-89b728d76c4c" providerId="ADAL" clId="{3C7139AB-6269-4859-AD98-4E1D1FCE4FCA}" dt="2020-03-30T21:53:22.113" v="6349" actId="1036"/>
          <ac:picMkLst>
            <pc:docMk/>
            <pc:sldMk cId="1096152895" sldId="259"/>
            <ac:picMk id="12" creationId="{A8E7FFE8-01C9-4AE3-95D6-425035B30982}"/>
          </ac:picMkLst>
        </pc:picChg>
        <pc:picChg chg="add mod">
          <ac:chgData name="Eugen Rožić" userId="d5fc8a2e-8ef8-4a69-bec5-89b728d76c4c" providerId="ADAL" clId="{3C7139AB-6269-4859-AD98-4E1D1FCE4FCA}" dt="2020-03-30T21:53:43.226" v="6353" actId="1076"/>
          <ac:picMkLst>
            <pc:docMk/>
            <pc:sldMk cId="1096152895" sldId="259"/>
            <ac:picMk id="14" creationId="{386A684D-3942-4BBA-AB2B-93AB3EB9A923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1096152895" sldId="259"/>
            <ac:inkMk id="3" creationId="{8C6D639D-D78A-467C-943B-A540F43F0A18}"/>
          </ac:inkMkLst>
        </pc:inkChg>
        <pc:inkChg chg="add del">
          <ac:chgData name="Eugen Rožić" userId="d5fc8a2e-8ef8-4a69-bec5-89b728d76c4c" providerId="ADAL" clId="{3C7139AB-6269-4859-AD98-4E1D1FCE4FCA}" dt="2020-03-31T13:37:48.308" v="6485" actId="478"/>
          <ac:inkMkLst>
            <pc:docMk/>
            <pc:sldMk cId="1096152895" sldId="259"/>
            <ac:inkMk id="5" creationId="{FAA2090A-2F32-4112-81AC-FD36D40369F8}"/>
          </ac:inkMkLst>
        </pc:inkChg>
      </pc:sldChg>
      <pc:sldChg chg="addSp delSp modSp add modTransition delAnim modAnim">
        <pc:chgData name="Eugen Rožić" userId="d5fc8a2e-8ef8-4a69-bec5-89b728d76c4c" providerId="ADAL" clId="{3C7139AB-6269-4859-AD98-4E1D1FCE4FCA}" dt="2020-03-31T13:38:03.966" v="6490" actId="478"/>
        <pc:sldMkLst>
          <pc:docMk/>
          <pc:sldMk cId="3079856808" sldId="260"/>
        </pc:sldMkLst>
        <pc:spChg chg="mod">
          <ac:chgData name="Eugen Rožić" userId="d5fc8a2e-8ef8-4a69-bec5-89b728d76c4c" providerId="ADAL" clId="{3C7139AB-6269-4859-AD98-4E1D1FCE4FCA}" dt="2020-03-30T21:16:47.849" v="5302" actId="20577"/>
          <ac:spMkLst>
            <pc:docMk/>
            <pc:sldMk cId="3079856808" sldId="260"/>
            <ac:spMk id="2" creationId="{AF2C65B7-D366-4177-ADB7-E63EB88F1F02}"/>
          </ac:spMkLst>
        </pc:spChg>
        <pc:spChg chg="mod">
          <ac:chgData name="Eugen Rožić" userId="d5fc8a2e-8ef8-4a69-bec5-89b728d76c4c" providerId="ADAL" clId="{3C7139AB-6269-4859-AD98-4E1D1FCE4FCA}" dt="2020-03-30T22:13:20.714" v="6449" actId="20577"/>
          <ac:spMkLst>
            <pc:docMk/>
            <pc:sldMk cId="3079856808" sldId="260"/>
            <ac:spMk id="3" creationId="{43D2DAAA-A122-4F82-A27A-F36B35641555}"/>
          </ac:spMkLst>
        </pc:spChg>
        <pc:picChg chg="add mod">
          <ac:chgData name="Eugen Rožić" userId="d5fc8a2e-8ef8-4a69-bec5-89b728d76c4c" providerId="ADAL" clId="{3C7139AB-6269-4859-AD98-4E1D1FCE4FCA}" dt="2020-03-30T21:05:21.843" v="4518" actId="1076"/>
          <ac:picMkLst>
            <pc:docMk/>
            <pc:sldMk cId="3079856808" sldId="260"/>
            <ac:picMk id="5" creationId="{5E1AA01F-B691-4B77-996D-63801B733BCB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3079856808" sldId="260"/>
            <ac:picMk id="6" creationId="{E65F73CD-09C8-4038-B08D-031567F1F55B}"/>
          </ac:picMkLst>
        </pc:picChg>
        <pc:picChg chg="add del mod">
          <ac:chgData name="Eugen Rožić" userId="d5fc8a2e-8ef8-4a69-bec5-89b728d76c4c" providerId="ADAL" clId="{3C7139AB-6269-4859-AD98-4E1D1FCE4FCA}" dt="2020-03-31T13:38:03.966" v="6490" actId="478"/>
          <ac:picMkLst>
            <pc:docMk/>
            <pc:sldMk cId="3079856808" sldId="260"/>
            <ac:picMk id="8" creationId="{2615151B-864D-499C-A501-F81283F269E7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3079856808" sldId="260"/>
            <ac:inkMk id="4" creationId="{6F9E615E-2B75-49E9-84C8-F11113F743E7}"/>
          </ac:inkMkLst>
        </pc:inkChg>
        <pc:inkChg chg="add del">
          <ac:chgData name="Eugen Rožić" userId="d5fc8a2e-8ef8-4a69-bec5-89b728d76c4c" providerId="ADAL" clId="{3C7139AB-6269-4859-AD98-4E1D1FCE4FCA}" dt="2020-03-31T13:38:01.911" v="6489" actId="478"/>
          <ac:inkMkLst>
            <pc:docMk/>
            <pc:sldMk cId="3079856808" sldId="260"/>
            <ac:inkMk id="7" creationId="{898BBDBC-82FF-478B-98E4-4C5022DE21E7}"/>
          </ac:inkMkLst>
        </pc:inkChg>
      </pc:sldChg>
      <pc:sldChg chg="addSp delSp modSp add modTransition addAnim delAnim modAnim">
        <pc:chgData name="Eugen Rožić" userId="d5fc8a2e-8ef8-4a69-bec5-89b728d76c4c" providerId="ADAL" clId="{3C7139AB-6269-4859-AD98-4E1D1FCE4FCA}" dt="2020-03-31T13:37:55.298" v="6488" actId="478"/>
        <pc:sldMkLst>
          <pc:docMk/>
          <pc:sldMk cId="3139534896" sldId="261"/>
        </pc:sldMkLst>
        <pc:spChg chg="mod">
          <ac:chgData name="Eugen Rožić" userId="d5fc8a2e-8ef8-4a69-bec5-89b728d76c4c" providerId="ADAL" clId="{3C7139AB-6269-4859-AD98-4E1D1FCE4FCA}" dt="2020-03-30T20:32:30.835" v="3116" actId="20577"/>
          <ac:spMkLst>
            <pc:docMk/>
            <pc:sldMk cId="3139534896" sldId="261"/>
            <ac:spMk id="2" creationId="{51D0CF69-9812-407A-8B2C-61CDEA38AA3E}"/>
          </ac:spMkLst>
        </pc:spChg>
        <pc:spChg chg="mod">
          <ac:chgData name="Eugen Rožić" userId="d5fc8a2e-8ef8-4a69-bec5-89b728d76c4c" providerId="ADAL" clId="{3C7139AB-6269-4859-AD98-4E1D1FCE4FCA}" dt="2020-03-30T22:13:44.445" v="6454" actId="113"/>
          <ac:spMkLst>
            <pc:docMk/>
            <pc:sldMk cId="3139534896" sldId="261"/>
            <ac:spMk id="9" creationId="{9B4D9803-A2C2-4A0B-86BB-D1825B961757}"/>
          </ac:spMkLst>
        </pc:spChg>
        <pc:picChg chg="add mod">
          <ac:chgData name="Eugen Rožić" userId="d5fc8a2e-8ef8-4a69-bec5-89b728d76c4c" providerId="ADAL" clId="{3C7139AB-6269-4859-AD98-4E1D1FCE4FCA}" dt="2020-03-30T20:45:14.534" v="3681" actId="1076"/>
          <ac:picMkLst>
            <pc:docMk/>
            <pc:sldMk cId="3139534896" sldId="261"/>
            <ac:picMk id="4" creationId="{27F9ADAB-6102-4203-B9FC-4E0E6F04987F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3139534896" sldId="261"/>
            <ac:picMk id="5" creationId="{63915159-6FAE-4FA5-A104-9B9A86431B88}"/>
          </ac:picMkLst>
        </pc:picChg>
        <pc:picChg chg="add del mod">
          <ac:chgData name="Eugen Rožić" userId="d5fc8a2e-8ef8-4a69-bec5-89b728d76c4c" providerId="ADAL" clId="{3C7139AB-6269-4859-AD98-4E1D1FCE4FCA}" dt="2020-03-31T13:37:55.298" v="6488" actId="478"/>
          <ac:picMkLst>
            <pc:docMk/>
            <pc:sldMk cId="3139534896" sldId="261"/>
            <ac:picMk id="7" creationId="{B384F7AE-5FC4-48FB-8BA6-246F9556574C}"/>
          </ac:picMkLst>
        </pc:picChg>
        <pc:picChg chg="mod">
          <ac:chgData name="Eugen Rožić" userId="d5fc8a2e-8ef8-4a69-bec5-89b728d76c4c" providerId="ADAL" clId="{3C7139AB-6269-4859-AD98-4E1D1FCE4FCA}" dt="2020-03-30T21:02:35.302" v="4278" actId="14100"/>
          <ac:picMkLst>
            <pc:docMk/>
            <pc:sldMk cId="3139534896" sldId="261"/>
            <ac:picMk id="12" creationId="{A8E7FFE8-01C9-4AE3-95D6-425035B30982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3139534896" sldId="261"/>
            <ac:inkMk id="3" creationId="{EC208E79-7A47-490F-9F92-A811961342CC}"/>
          </ac:inkMkLst>
        </pc:inkChg>
        <pc:inkChg chg="add del">
          <ac:chgData name="Eugen Rožić" userId="d5fc8a2e-8ef8-4a69-bec5-89b728d76c4c" providerId="ADAL" clId="{3C7139AB-6269-4859-AD98-4E1D1FCE4FCA}" dt="2020-03-31T13:37:52.652" v="6487" actId="478"/>
          <ac:inkMkLst>
            <pc:docMk/>
            <pc:sldMk cId="3139534896" sldId="261"/>
            <ac:inkMk id="6" creationId="{22519FE6-0DF5-40F8-AC1E-0B2C4759EAA8}"/>
          </ac:inkMkLst>
        </pc:inkChg>
      </pc:sldChg>
      <pc:sldChg chg="addSp delSp modSp add modTransition delAnim modAnim">
        <pc:chgData name="Eugen Rožić" userId="d5fc8a2e-8ef8-4a69-bec5-89b728d76c4c" providerId="ADAL" clId="{3C7139AB-6269-4859-AD98-4E1D1FCE4FCA}" dt="2020-03-31T13:38:08.631" v="6492" actId="478"/>
        <pc:sldMkLst>
          <pc:docMk/>
          <pc:sldMk cId="4214280032" sldId="262"/>
        </pc:sldMkLst>
        <pc:spChg chg="mod">
          <ac:chgData name="Eugen Rožić" userId="d5fc8a2e-8ef8-4a69-bec5-89b728d76c4c" providerId="ADAL" clId="{3C7139AB-6269-4859-AD98-4E1D1FCE4FCA}" dt="2020-03-30T22:12:58.061" v="6444" actId="20577"/>
          <ac:spMkLst>
            <pc:docMk/>
            <pc:sldMk cId="4214280032" sldId="262"/>
            <ac:spMk id="2" creationId="{39674FDD-A7F2-4E0F-91CE-A38A2B4649D6}"/>
          </ac:spMkLst>
        </pc:spChg>
        <pc:spChg chg="mod">
          <ac:chgData name="Eugen Rožić" userId="d5fc8a2e-8ef8-4a69-bec5-89b728d76c4c" providerId="ADAL" clId="{3C7139AB-6269-4859-AD98-4E1D1FCE4FCA}" dt="2020-03-30T22:12:16.501" v="6441" actId="20577"/>
          <ac:spMkLst>
            <pc:docMk/>
            <pc:sldMk cId="4214280032" sldId="262"/>
            <ac:spMk id="3" creationId="{831BED9E-2B6F-4E52-B36C-1B44045B62ED}"/>
          </ac:spMkLst>
        </pc:spChg>
        <pc:picChg chg="add mod">
          <ac:chgData name="Eugen Rožić" userId="d5fc8a2e-8ef8-4a69-bec5-89b728d76c4c" providerId="ADAL" clId="{3C7139AB-6269-4859-AD98-4E1D1FCE4FCA}" dt="2020-03-30T21:30:39.351" v="5401" actId="14100"/>
          <ac:picMkLst>
            <pc:docMk/>
            <pc:sldMk cId="4214280032" sldId="262"/>
            <ac:picMk id="5" creationId="{AEA2C8F8-1FBE-43D1-AA56-771E6363724C}"/>
          </ac:picMkLst>
        </pc:picChg>
        <pc:picChg chg="add del mod">
          <ac:chgData name="Eugen Rožić" userId="d5fc8a2e-8ef8-4a69-bec5-89b728d76c4c" providerId="ADAL" clId="{3C7139AB-6269-4859-AD98-4E1D1FCE4FCA}" dt="2020-03-31T12:07:29.090" v="6458"/>
          <ac:picMkLst>
            <pc:docMk/>
            <pc:sldMk cId="4214280032" sldId="262"/>
            <ac:picMk id="6" creationId="{46E7252A-2EE2-4EB2-B162-8C5AF0AE82AB}"/>
          </ac:picMkLst>
        </pc:picChg>
        <pc:picChg chg="add mod">
          <ac:chgData name="Eugen Rožić" userId="d5fc8a2e-8ef8-4a69-bec5-89b728d76c4c" providerId="ADAL" clId="{3C7139AB-6269-4859-AD98-4E1D1FCE4FCA}" dt="2020-03-30T21:46:17.153" v="6230" actId="1076"/>
          <ac:picMkLst>
            <pc:docMk/>
            <pc:sldMk cId="4214280032" sldId="262"/>
            <ac:picMk id="7" creationId="{7560E792-A516-4EA2-9B6F-90FB43BC6A9C}"/>
          </ac:picMkLst>
        </pc:picChg>
        <pc:picChg chg="add del mod">
          <ac:chgData name="Eugen Rožić" userId="d5fc8a2e-8ef8-4a69-bec5-89b728d76c4c" providerId="ADAL" clId="{3C7139AB-6269-4859-AD98-4E1D1FCE4FCA}" dt="2020-03-31T13:38:08.631" v="6492" actId="478"/>
          <ac:picMkLst>
            <pc:docMk/>
            <pc:sldMk cId="4214280032" sldId="262"/>
            <ac:picMk id="9" creationId="{7A544CDC-7476-4C82-9E94-FE7B3E8EAB12}"/>
          </ac:picMkLst>
        </pc:picChg>
        <pc:inkChg chg="add del">
          <ac:chgData name="Eugen Rožić" userId="d5fc8a2e-8ef8-4a69-bec5-89b728d76c4c" providerId="ADAL" clId="{3C7139AB-6269-4859-AD98-4E1D1FCE4FCA}" dt="2020-03-31T12:07:29.090" v="6458"/>
          <ac:inkMkLst>
            <pc:docMk/>
            <pc:sldMk cId="4214280032" sldId="262"/>
            <ac:inkMk id="4" creationId="{C5C01DDF-0CB4-4928-AE66-839F969BB63C}"/>
          </ac:inkMkLst>
        </pc:inkChg>
        <pc:inkChg chg="add del">
          <ac:chgData name="Eugen Rožić" userId="d5fc8a2e-8ef8-4a69-bec5-89b728d76c4c" providerId="ADAL" clId="{3C7139AB-6269-4859-AD98-4E1D1FCE4FCA}" dt="2020-03-31T13:38:07.020" v="6491" actId="478"/>
          <ac:inkMkLst>
            <pc:docMk/>
            <pc:sldMk cId="4214280032" sldId="262"/>
            <ac:inkMk id="8" creationId="{A0075A04-5951-4F32-818B-033AC71B75F5}"/>
          </ac:inkMkLst>
        </pc:inkChg>
      </pc:sldChg>
      <pc:sldMasterChg chg="modSldLayout">
        <pc:chgData name="Eugen Rožić" userId="d5fc8a2e-8ef8-4a69-bec5-89b728d76c4c" providerId="ADAL" clId="{3C7139AB-6269-4859-AD98-4E1D1FCE4FCA}" dt="2020-03-30T19:30:11.517" v="364" actId="14100"/>
        <pc:sldMasterMkLst>
          <pc:docMk/>
          <pc:sldMasterMk cId="1574166989" sldId="2147483648"/>
        </pc:sldMasterMkLst>
        <pc:sldLayoutChg chg="modSp">
          <pc:chgData name="Eugen Rožić" userId="d5fc8a2e-8ef8-4a69-bec5-89b728d76c4c" providerId="ADAL" clId="{3C7139AB-6269-4859-AD98-4E1D1FCE4FCA}" dt="2020-03-30T19:30:11.517" v="364" actId="14100"/>
          <pc:sldLayoutMkLst>
            <pc:docMk/>
            <pc:sldMasterMk cId="1574166989" sldId="2147483648"/>
            <pc:sldLayoutMk cId="839921160" sldId="2147483650"/>
          </pc:sldLayoutMkLst>
          <pc:spChg chg="mod">
            <ac:chgData name="Eugen Rožić" userId="d5fc8a2e-8ef8-4a69-bec5-89b728d76c4c" providerId="ADAL" clId="{3C7139AB-6269-4859-AD98-4E1D1FCE4FCA}" dt="2020-03-30T19:28:45.912" v="356" actId="1035"/>
            <ac:spMkLst>
              <pc:docMk/>
              <pc:sldMasterMk cId="1574166989" sldId="2147483648"/>
              <pc:sldLayoutMk cId="839921160" sldId="2147483650"/>
              <ac:spMk id="2" creationId="{A61AB2FF-0471-4154-8927-7F9BA0FD5A76}"/>
            </ac:spMkLst>
          </pc:spChg>
          <pc:spChg chg="mod">
            <ac:chgData name="Eugen Rožić" userId="d5fc8a2e-8ef8-4a69-bec5-89b728d76c4c" providerId="ADAL" clId="{3C7139AB-6269-4859-AD98-4E1D1FCE4FCA}" dt="2020-03-30T19:30:11.517" v="364" actId="14100"/>
            <ac:spMkLst>
              <pc:docMk/>
              <pc:sldMasterMk cId="1574166989" sldId="2147483648"/>
              <pc:sldLayoutMk cId="839921160" sldId="2147483650"/>
              <ac:spMk id="3" creationId="{6CC94EE7-4DBA-457C-9338-E7AEF79465F1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49AFD4-3DB1-4E98-8EB6-5BB7AB529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8DB99ABC-5362-4D9E-B0E9-B92F86F7D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8BDBDF0-C60B-43A4-889A-D0F47ADC7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5DDEB5E-66E7-4CC8-B5FE-AAA46790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C73827E-CBC6-477A-91D4-969B3CD4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75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AE536E-BE54-48F5-B0E4-84AD9B375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072572C9-8FA9-4DCF-8597-74E09DD8F7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6045418-A890-497C-9F28-34498EBD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7D7FC5D-5373-47A5-A067-368DD5324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2A94268-8E32-4608-B92A-9AADADEB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0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E8492FA5-BDC9-40EA-B186-24A41CC953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7549B32-8C76-4BDC-A69D-674D7B723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745A25BA-0F73-446A-8EA1-159E0AC24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535D427-21BD-4A71-AA78-F1766A228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1EA63C24-AE1E-4968-A226-C378838C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22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1AB2FF-0471-4154-8927-7F9BA0FD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429"/>
            <a:ext cx="10515600" cy="76192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dirty="0"/>
              <a:t>Kliknite da biste uredili stil naslova matrice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CC94EE7-4DBA-457C-9338-E7AEF7946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954772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spcBef>
                <a:spcPts val="0"/>
              </a:spcBef>
              <a:spcAft>
                <a:spcPts val="600"/>
              </a:spcAft>
              <a:defRPr sz="2200"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  <a:endParaRPr lang="en-GB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9950A9D-2763-415E-8851-3210AA6D7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55F2169-0847-45BE-9BF8-C59A50BF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07736967-03DB-44FB-8B3E-EE6F9A3FD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92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8B9E902-3861-41E7-9ECA-29FAF8CDE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92DEE37-E998-4033-B95C-2D574FC0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A315CB7-4ADC-41E8-AB95-C076DB79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ABBE5AD-3236-470D-AD29-550D0442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E832AD8-F777-4CDC-93FA-7EEA5D72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75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C24E58-69F0-4C87-9A5C-12DAA11B8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3ECDD2-1FD6-4757-B30A-6931EC8346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D857017-C009-4F60-A4E8-B77AB977B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AE9742E8-D287-4D7E-9D26-2BCFEEC29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3CA9D68F-B4FE-4EE0-93A6-EEE20291F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EBF67F7-F556-4444-B306-2A86ACDD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48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8B75629-318D-4D56-8BC6-D9B6C06F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15F932B-0AE0-4519-9CAF-74C80B9B4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B967A010-B232-4816-8974-D98414D18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36D507B2-AC06-4976-A7EB-51650925B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0D4C4C92-7E10-4B96-BF6B-527467DDBE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6E76793-99DB-47BB-A5E5-466617C63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CEF52EDE-1CC9-4FCE-8196-9016DBC74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4E9F42F3-55F6-4F2A-8738-89296C2E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69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F1F076-FEC4-424A-B66C-C9519A5E6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7D5FD6B-2E13-42DF-9939-CAD28BAC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6144E2F2-F79E-4EDD-871F-53CFA98A5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4D40C66-76FF-4746-AE0A-D0A3E18D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03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47ED6BE-E80D-4D9F-9FBB-E28CAE011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F268B06-09A1-4751-96E6-4309E0FC6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E08A49A0-BA2A-4978-AEFD-48EC0D71F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40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DB38CA-7687-4094-9174-2C7CBEF8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8F38231-3985-4F2B-9515-054E3C8F3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A663E7F-1F84-47A0-A55D-ABEB217E3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3B6F700E-5704-4E03-A482-4483EDE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811F2E57-9376-40C1-B4E8-178F61A8B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382A2D1-C985-4DFA-A731-59094FFC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01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23AC23D-A295-4D68-A403-230371BE1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B430A893-5135-4B05-BC93-221F7E426C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1F7EB77-FB00-4AA4-9224-E1C683E56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CAA36DB6-7BDA-4A78-934C-6FF647FC5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967B30B5-EB6B-4B87-9964-82BE4C814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4F6F27C-CEDD-481B-AF45-FFD5F681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B3756BF0-8897-4214-8D41-3B745547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EB22247-FE07-4B9A-9580-BA0965F5B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EA24EA4-ED0B-460D-BA6E-BA7AF7C33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6F5AE-D1DC-46D0-A8BF-61FDF82BEC65}" type="datetimeFigureOut">
              <a:rPr lang="en-GB" smtClean="0"/>
              <a:t>31/03/2020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B5BEE0E-40E9-4853-AA4C-D3DBD9785A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10B8E16-4A3B-4F59-AC9D-1D40C18751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CEA7C-4BAD-4CD1-9D4E-EC1FCC315F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16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50AC87-5BDC-449A-8F00-878BC31EB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72696"/>
            <a:ext cx="9144000" cy="1103490"/>
          </a:xfrm>
        </p:spPr>
        <p:txBody>
          <a:bodyPr/>
          <a:lstStyle/>
          <a:p>
            <a:r>
              <a:rPr lang="hr-HR" dirty="0"/>
              <a:t>Operacijsko pojačalo</a:t>
            </a:r>
            <a:endParaRPr lang="en-GB" sz="36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0140754-6AAB-4405-9E3B-54EEAD00A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90933" y="4899378"/>
            <a:ext cx="2777067" cy="801512"/>
          </a:xfrm>
        </p:spPr>
        <p:txBody>
          <a:bodyPr>
            <a:normAutofit/>
          </a:bodyPr>
          <a:lstStyle/>
          <a:p>
            <a:pPr algn="r"/>
            <a:r>
              <a:rPr lang="hr-HR" sz="2000" dirty="0">
                <a:latin typeface="+mj-lt"/>
              </a:rPr>
              <a:t>Eugen Rožić</a:t>
            </a:r>
          </a:p>
          <a:p>
            <a:pPr algn="r"/>
            <a:r>
              <a:rPr lang="hr-HR" sz="2000" dirty="0">
                <a:latin typeface="+mj-lt"/>
              </a:rPr>
              <a:t>ZTŠ Rudolf </a:t>
            </a:r>
            <a:r>
              <a:rPr lang="hr-HR" sz="2000" dirty="0" err="1">
                <a:latin typeface="+mj-lt"/>
              </a:rPr>
              <a:t>Perešin</a:t>
            </a:r>
            <a:endParaRPr lang="hr-HR" sz="2000" dirty="0">
              <a:latin typeface="+mj-lt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62DAF6BC-3766-4575-B553-F9B9B4738F05}"/>
              </a:ext>
            </a:extLst>
          </p:cNvPr>
          <p:cNvSpPr txBox="1"/>
          <p:nvPr/>
        </p:nvSpPr>
        <p:spPr>
          <a:xfrm>
            <a:off x="4615466" y="2844225"/>
            <a:ext cx="29610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dirty="0">
                <a:latin typeface="+mj-lt"/>
              </a:rPr>
              <a:t>osnovna svojstva</a:t>
            </a:r>
            <a:endParaRPr lang="en-GB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6157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5313"/>
    </mc:Choice>
    <mc:Fallback>
      <p:transition spd="slow" advTm="14531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79AFF66-66BA-4826-9D49-65EA4E7E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Uvod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8F1908-8F80-43EF-B477-B1269BA66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0418"/>
            <a:ext cx="8258718" cy="5205228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hr-HR" dirty="0"/>
              <a:t>Operacijsko pojačalo (</a:t>
            </a:r>
            <a:r>
              <a:rPr lang="hr-HR" b="1" dirty="0" err="1"/>
              <a:t>op-amp</a:t>
            </a:r>
            <a:r>
              <a:rPr lang="hr-HR" dirty="0"/>
              <a:t>) je „idealno”, izrazito multifunkcionalno, linearno tranzistorsko pojačalo</a:t>
            </a:r>
          </a:p>
          <a:p>
            <a:pPr>
              <a:lnSpc>
                <a:spcPct val="110000"/>
              </a:lnSpc>
            </a:pPr>
            <a:r>
              <a:rPr lang="hr-HR" dirty="0"/>
              <a:t>Koristi se kao zasebna elektronička komponenta za razne namjene u analognim krugovima: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Mogu se ostvariti pojačala raznih potrebnih karakteristika i namjena (npr. audio i video)</a:t>
            </a:r>
          </a:p>
          <a:p>
            <a:pPr lvl="2">
              <a:lnSpc>
                <a:spcPct val="110000"/>
              </a:lnSpc>
            </a:pPr>
            <a:r>
              <a:rPr lang="hr-HR" dirty="0"/>
              <a:t>Zato često nije potrebno izrađivati vlastita pojačala od tranzistora, dovoljno je kupiti operacijska pojačala i ostale pasivne elemente (otpornike, kondenzatore, …)</a:t>
            </a:r>
          </a:p>
          <a:p>
            <a:pPr lvl="1">
              <a:lnSpc>
                <a:spcPct val="110000"/>
              </a:lnSpc>
            </a:pPr>
            <a:r>
              <a:rPr lang="hr-HR" dirty="0"/>
              <a:t>Matematičke operacije nad analognim signalima (+, -, *, /, </a:t>
            </a:r>
            <a:r>
              <a:rPr lang="hr-HR" dirty="0" err="1"/>
              <a:t>eksponenciranje</a:t>
            </a:r>
            <a:r>
              <a:rPr lang="hr-HR" dirty="0"/>
              <a:t>, logaritmiranje, deriviranje, integriranje, …)</a:t>
            </a:r>
          </a:p>
          <a:p>
            <a:pPr lvl="1">
              <a:lnSpc>
                <a:spcPct val="110000"/>
              </a:lnSpc>
            </a:pPr>
            <a:r>
              <a:rPr lang="hr-HR" dirty="0" err="1"/>
              <a:t>Komparatori</a:t>
            </a:r>
            <a:r>
              <a:rPr lang="hr-HR" dirty="0"/>
              <a:t>, filteri, regulatori, </a:t>
            </a:r>
            <a:r>
              <a:rPr lang="hr-HR" dirty="0" err="1"/>
              <a:t>konverteri</a:t>
            </a:r>
            <a:r>
              <a:rPr lang="hr-HR" dirty="0"/>
              <a:t>, oscilatori, …</a:t>
            </a:r>
          </a:p>
          <a:p>
            <a:pPr lvl="1">
              <a:lnSpc>
                <a:spcPct val="110000"/>
              </a:lnSpc>
            </a:pPr>
            <a:endParaRPr lang="hr-HR" dirty="0"/>
          </a:p>
          <a:p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2ED649F9-1B84-4240-8BF6-C1E44F36EA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918" y="1652244"/>
            <a:ext cx="2256882" cy="159031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5921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7789"/>
    </mc:Choice>
    <mc:Fallback>
      <p:transition spd="slow" advTm="267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D0CF69-9812-407A-8B2C-61CDEA38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Shema i osnovna svojstva</a:t>
            </a:r>
            <a:endParaRPr lang="en-GB" u="sng" dirty="0"/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9B4D9803-A2C2-4A0B-86BB-D1825B961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763"/>
            <a:ext cx="6688211" cy="5291399"/>
          </a:xfrm>
        </p:spPr>
        <p:txBody>
          <a:bodyPr/>
          <a:lstStyle/>
          <a:p>
            <a:r>
              <a:rPr lang="hr-HR" dirty="0"/>
              <a:t>Ima dva ulaza (za signale V</a:t>
            </a:r>
            <a:r>
              <a:rPr lang="hr-HR" baseline="-25000" dirty="0"/>
              <a:t>1</a:t>
            </a:r>
            <a:r>
              <a:rPr lang="hr-HR" dirty="0"/>
              <a:t> i V</a:t>
            </a:r>
            <a:r>
              <a:rPr lang="hr-HR" baseline="-25000" dirty="0"/>
              <a:t>2</a:t>
            </a:r>
            <a:r>
              <a:rPr lang="hr-HR" dirty="0"/>
              <a:t>) i jedan izlaz</a:t>
            </a:r>
          </a:p>
          <a:p>
            <a:pPr lvl="1"/>
            <a:r>
              <a:rPr lang="hr-HR" dirty="0"/>
              <a:t>Uz to ima i ulaze za napajanje, pozitivno i negativno, u pravilu simetrično (npr. +/- 12 V)</a:t>
            </a:r>
          </a:p>
          <a:p>
            <a:pPr lvl="1"/>
            <a:r>
              <a:rPr lang="hr-HR" dirty="0"/>
              <a:t>Također može imati dodatne ulaze za namještanje nekih otklona (</a:t>
            </a:r>
            <a:r>
              <a:rPr lang="hr-HR" dirty="0" err="1"/>
              <a:t>offset</a:t>
            </a:r>
            <a:r>
              <a:rPr lang="hr-HR" dirty="0"/>
              <a:t>), …</a:t>
            </a:r>
          </a:p>
          <a:p>
            <a:pPr>
              <a:spcBef>
                <a:spcPts val="600"/>
              </a:spcBef>
            </a:pPr>
            <a:r>
              <a:rPr lang="hr-HR" dirty="0"/>
              <a:t>„+” ulaz se zove </a:t>
            </a:r>
            <a:r>
              <a:rPr lang="hr-HR" b="1" dirty="0" err="1"/>
              <a:t>neinvertirajući</a:t>
            </a:r>
            <a:r>
              <a:rPr lang="hr-HR" dirty="0"/>
              <a:t> (</a:t>
            </a:r>
            <a:r>
              <a:rPr lang="hr-HR" dirty="0" err="1"/>
              <a:t>non-inverting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jer na izlaz ide sa „+” predznakom</a:t>
            </a:r>
          </a:p>
          <a:p>
            <a:pPr>
              <a:spcBef>
                <a:spcPts val="600"/>
              </a:spcBef>
            </a:pPr>
            <a:r>
              <a:rPr lang="hr-HR" dirty="0"/>
              <a:t>„-” ulaz se zove </a:t>
            </a:r>
            <a:r>
              <a:rPr lang="hr-HR" b="1" dirty="0"/>
              <a:t>invertirajući</a:t>
            </a:r>
            <a:r>
              <a:rPr lang="hr-HR" dirty="0"/>
              <a:t> (</a:t>
            </a:r>
            <a:r>
              <a:rPr lang="hr-HR" dirty="0" err="1"/>
              <a:t>inverting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jer na izlaz ide sa „-” predznakom</a:t>
            </a:r>
          </a:p>
          <a:p>
            <a:pPr>
              <a:spcBef>
                <a:spcPts val="600"/>
              </a:spcBef>
            </a:pPr>
            <a:r>
              <a:rPr lang="hr-HR" dirty="0"/>
              <a:t>Izlaz je pojačana razlika ulaznih signala: A ∙ (V</a:t>
            </a:r>
            <a:r>
              <a:rPr lang="hr-HR" baseline="-25000" dirty="0"/>
              <a:t>2</a:t>
            </a:r>
            <a:r>
              <a:rPr lang="hr-HR" dirty="0"/>
              <a:t> - V</a:t>
            </a:r>
            <a:r>
              <a:rPr lang="hr-HR" baseline="-25000" dirty="0"/>
              <a:t>1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pri čemu je „A” faktor pojačanja</a:t>
            </a:r>
          </a:p>
          <a:p>
            <a:pPr lvl="1"/>
            <a:r>
              <a:rPr lang="hr-HR" dirty="0"/>
              <a:t>pojačanje se uzima kao savršeno </a:t>
            </a:r>
            <a:r>
              <a:rPr lang="hr-HR" b="1" dirty="0"/>
              <a:t>linearno</a:t>
            </a:r>
            <a:r>
              <a:rPr lang="hr-HR" dirty="0"/>
              <a:t> (neovisno o jačini signala) i praktički </a:t>
            </a:r>
            <a:r>
              <a:rPr lang="hr-HR" b="1" dirty="0" err="1"/>
              <a:t>beskončano</a:t>
            </a:r>
            <a:r>
              <a:rPr lang="hr-HR" dirty="0"/>
              <a:t> </a:t>
            </a:r>
            <a:endParaRPr lang="en-GB" dirty="0"/>
          </a:p>
        </p:txBody>
      </p:sp>
      <p:pic>
        <p:nvPicPr>
          <p:cNvPr id="12" name="Rezervirano mjesto sadržaja 10" descr="Shema operacijskog pojačala">
            <a:extLst>
              <a:ext uri="{FF2B5EF4-FFF2-40B4-BE49-F238E27FC236}">
                <a16:creationId xmlns:a16="http://schemas.microsoft.com/office/drawing/2014/main" id="{A8E7FFE8-01C9-4AE3-95D6-425035B309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411" y="1220888"/>
            <a:ext cx="4583744" cy="2855648"/>
          </a:xfrm>
          <a:prstGeom prst="rect">
            <a:avLst/>
          </a:prstGeom>
        </p:spPr>
      </p:pic>
      <p:pic>
        <p:nvPicPr>
          <p:cNvPr id="14" name="Slika 13" descr="Slika na kojoj se prikazuje sat&#10;&#10;Opis je automatski generiran">
            <a:extLst>
              <a:ext uri="{FF2B5EF4-FFF2-40B4-BE49-F238E27FC236}">
                <a16:creationId xmlns:a16="http://schemas.microsoft.com/office/drawing/2014/main" id="{386A684D-3942-4BBA-AB2B-93AB3EB9A9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2144" y="4595050"/>
            <a:ext cx="2743200" cy="16668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61528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4762"/>
    </mc:Choice>
    <mc:Fallback>
      <p:transition spd="slow" advTm="2147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1D0CF69-9812-407A-8B2C-61CDEA38A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Shema i osnovna svojstva</a:t>
            </a:r>
            <a:endParaRPr lang="en-GB" u="sng" dirty="0"/>
          </a:p>
        </p:txBody>
      </p:sp>
      <p:sp>
        <p:nvSpPr>
          <p:cNvPr id="9" name="Rezervirano mjesto sadržaja 8">
            <a:extLst>
              <a:ext uri="{FF2B5EF4-FFF2-40B4-BE49-F238E27FC236}">
                <a16:creationId xmlns:a16="http://schemas.microsoft.com/office/drawing/2014/main" id="{9B4D9803-A2C2-4A0B-86BB-D1825B961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6861"/>
            <a:ext cx="7188199" cy="5291400"/>
          </a:xfrm>
        </p:spPr>
        <p:txBody>
          <a:bodyPr>
            <a:normAutofit/>
          </a:bodyPr>
          <a:lstStyle/>
          <a:p>
            <a:r>
              <a:rPr lang="hr-HR" dirty="0"/>
              <a:t>Karakteristike idealnog </a:t>
            </a:r>
            <a:r>
              <a:rPr lang="hr-HR" dirty="0" err="1"/>
              <a:t>op-ampa</a:t>
            </a:r>
            <a:r>
              <a:rPr lang="hr-HR" dirty="0"/>
              <a:t>:</a:t>
            </a:r>
          </a:p>
          <a:p>
            <a:pPr lvl="1"/>
            <a:r>
              <a:rPr lang="hr-HR" b="1" dirty="0"/>
              <a:t>Beskonačno, linearno pojačanje</a:t>
            </a:r>
          </a:p>
          <a:p>
            <a:pPr lvl="2"/>
            <a:r>
              <a:rPr lang="hr-HR" dirty="0"/>
              <a:t>Zapravo </a:t>
            </a:r>
            <a:r>
              <a:rPr lang="hr-HR" b="1" dirty="0"/>
              <a:t>A ≈ 100 000</a:t>
            </a:r>
          </a:p>
          <a:p>
            <a:pPr lvl="2"/>
            <a:r>
              <a:rPr lang="hr-HR" dirty="0"/>
              <a:t>Maksimalan i minimalan izlaz je</a:t>
            </a:r>
            <a:br>
              <a:rPr lang="hr-HR" dirty="0"/>
            </a:br>
            <a:r>
              <a:rPr lang="hr-HR" dirty="0"/>
              <a:t>određen naponom napajanja (V</a:t>
            </a:r>
            <a:r>
              <a:rPr lang="hr-HR" baseline="-25000" dirty="0"/>
              <a:t>CC</a:t>
            </a:r>
            <a:r>
              <a:rPr lang="hr-HR" dirty="0"/>
              <a:t>)</a:t>
            </a:r>
          </a:p>
          <a:p>
            <a:pPr lvl="1"/>
            <a:r>
              <a:rPr lang="hr-HR" b="1" dirty="0"/>
              <a:t>Beskonačan ulazni otpor </a:t>
            </a:r>
            <a:r>
              <a:rPr lang="hr-HR" sz="2000" dirty="0"/>
              <a:t>(zapravo </a:t>
            </a:r>
            <a:r>
              <a:rPr lang="hr-HR" sz="2000" b="1" dirty="0" err="1"/>
              <a:t>Z</a:t>
            </a:r>
            <a:r>
              <a:rPr lang="hr-HR" sz="2000" b="1" baseline="-25000" dirty="0" err="1"/>
              <a:t>in</a:t>
            </a:r>
            <a:r>
              <a:rPr lang="hr-HR" sz="2000" b="1" dirty="0"/>
              <a:t> ≈ 1 M</a:t>
            </a:r>
            <a:r>
              <a:rPr lang="el-GR" sz="2000" b="1" dirty="0"/>
              <a:t>Ω</a:t>
            </a:r>
            <a:r>
              <a:rPr lang="hr-HR" sz="2000" dirty="0"/>
              <a:t>)</a:t>
            </a:r>
          </a:p>
          <a:p>
            <a:pPr lvl="1"/>
            <a:r>
              <a:rPr lang="hr-HR" b="1" dirty="0"/>
              <a:t>Zanemarivo mali izlazni otpor </a:t>
            </a:r>
            <a:r>
              <a:rPr lang="hr-HR" sz="2000" dirty="0"/>
              <a:t>(zapravo </a:t>
            </a:r>
            <a:r>
              <a:rPr lang="hr-HR" sz="2000" b="1" dirty="0" err="1"/>
              <a:t>Z</a:t>
            </a:r>
            <a:r>
              <a:rPr lang="hr-HR" sz="2000" b="1" baseline="-25000" dirty="0" err="1"/>
              <a:t>out</a:t>
            </a:r>
            <a:r>
              <a:rPr lang="hr-HR" sz="2000" b="1" dirty="0"/>
              <a:t> ≈ 100 </a:t>
            </a:r>
            <a:r>
              <a:rPr lang="el-GR" sz="2000" b="1" dirty="0"/>
              <a:t>Ω</a:t>
            </a:r>
            <a:r>
              <a:rPr lang="hr-HR" sz="2000" dirty="0"/>
              <a:t>)</a:t>
            </a:r>
          </a:p>
          <a:p>
            <a:pPr lvl="1"/>
            <a:r>
              <a:rPr lang="hr-HR" dirty="0"/>
              <a:t>Pomak (</a:t>
            </a:r>
            <a:r>
              <a:rPr lang="hr-HR" dirty="0" err="1"/>
              <a:t>offset</a:t>
            </a:r>
            <a:r>
              <a:rPr lang="hr-HR" dirty="0"/>
              <a:t>) jednak nuli </a:t>
            </a:r>
            <a:r>
              <a:rPr lang="hr-HR" sz="2000" dirty="0"/>
              <a:t>(zapravo </a:t>
            </a:r>
            <a:r>
              <a:rPr lang="hr-HR" sz="2000" b="1" dirty="0"/>
              <a:t>V</a:t>
            </a:r>
            <a:r>
              <a:rPr lang="hr-HR" sz="2000" b="1" baseline="-25000" dirty="0"/>
              <a:t>IO</a:t>
            </a:r>
            <a:r>
              <a:rPr lang="hr-HR" sz="2000" b="1" dirty="0"/>
              <a:t> ≈ 1 </a:t>
            </a:r>
            <a:r>
              <a:rPr lang="hr-HR" sz="2000" b="1" dirty="0" err="1"/>
              <a:t>mV</a:t>
            </a:r>
            <a:r>
              <a:rPr lang="hr-HR" sz="2000" dirty="0"/>
              <a:t>)</a:t>
            </a:r>
          </a:p>
          <a:p>
            <a:pPr lvl="2"/>
            <a:r>
              <a:rPr lang="hr-HR" dirty="0"/>
              <a:t>To znači da ako je nula na ulazu da je 1 </a:t>
            </a:r>
            <a:r>
              <a:rPr lang="hr-HR" dirty="0" err="1"/>
              <a:t>mV</a:t>
            </a:r>
            <a:r>
              <a:rPr lang="hr-HR" dirty="0"/>
              <a:t> na izlazu</a:t>
            </a:r>
          </a:p>
          <a:p>
            <a:pPr lvl="1"/>
            <a:r>
              <a:rPr lang="hr-HR" dirty="0"/>
              <a:t>Beskonačno širok propusni pojas</a:t>
            </a:r>
          </a:p>
          <a:p>
            <a:pPr lvl="2"/>
            <a:r>
              <a:rPr lang="hr-HR" dirty="0"/>
              <a:t>To znači da u teoriji pojačava signale svih frekvencija</a:t>
            </a:r>
          </a:p>
          <a:p>
            <a:pPr lvl="1"/>
            <a:r>
              <a:rPr lang="hr-HR" dirty="0"/>
              <a:t>Beskonačan faktor potiskivanja srednje vrijednosti (CMRR; zapravo </a:t>
            </a:r>
            <a:r>
              <a:rPr lang="el-GR" b="1" dirty="0"/>
              <a:t>ρ</a:t>
            </a:r>
            <a:r>
              <a:rPr lang="hr-HR" b="1" dirty="0"/>
              <a:t> </a:t>
            </a:r>
            <a:r>
              <a:rPr lang="hr-HR" sz="2400" b="1" dirty="0"/>
              <a:t>≈</a:t>
            </a:r>
            <a:r>
              <a:rPr lang="hr-HR" b="1" dirty="0"/>
              <a:t> 100 000</a:t>
            </a:r>
            <a:r>
              <a:rPr lang="hr-HR" dirty="0"/>
              <a:t>)</a:t>
            </a:r>
          </a:p>
          <a:p>
            <a:pPr lvl="2"/>
            <a:r>
              <a:rPr lang="hr-HR" dirty="0"/>
              <a:t>To znači da apsolutni iznos ulaza nije važan, samo razlika</a:t>
            </a:r>
          </a:p>
          <a:p>
            <a:pPr marL="457200" lvl="1" indent="0">
              <a:buNone/>
            </a:pPr>
            <a:endParaRPr lang="hr-HR" dirty="0"/>
          </a:p>
          <a:p>
            <a:pPr lvl="1"/>
            <a:endParaRPr lang="en-GB" dirty="0"/>
          </a:p>
        </p:txBody>
      </p:sp>
      <p:pic>
        <p:nvPicPr>
          <p:cNvPr id="12" name="Rezervirano mjesto sadržaja 10" descr="Shema operacijskog pojačala">
            <a:extLst>
              <a:ext uri="{FF2B5EF4-FFF2-40B4-BE49-F238E27FC236}">
                <a16:creationId xmlns:a16="http://schemas.microsoft.com/office/drawing/2014/main" id="{A8E7FFE8-01C9-4AE3-95D6-425035B309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399" y="3428999"/>
            <a:ext cx="4084109" cy="2544377"/>
          </a:xfrm>
          <a:prstGeom prst="rect">
            <a:avLst/>
          </a:prstGeom>
        </p:spPr>
      </p:pic>
      <p:pic>
        <p:nvPicPr>
          <p:cNvPr id="4" name="Slika 3" descr="Slika na kojoj se prikazuje sat, crtež&#10;&#10;Opis je automatski generiran">
            <a:extLst>
              <a:ext uri="{FF2B5EF4-FFF2-40B4-BE49-F238E27FC236}">
                <a16:creationId xmlns:a16="http://schemas.microsoft.com/office/drawing/2014/main" id="{27F9ADAB-6102-4203-B9FC-4E0E6F0498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924253"/>
            <a:ext cx="6014508" cy="19389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39534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3006"/>
    </mc:Choice>
    <mc:Fallback>
      <p:transition spd="slow" advTm="32300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2C65B7-D366-4177-ADB7-E63EB88F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Struktura operacijskog pojačala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3D2DAAA-A122-4F82-A27A-F36B35641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4152"/>
            <a:ext cx="6138333" cy="4954772"/>
          </a:xfrm>
        </p:spPr>
        <p:txBody>
          <a:bodyPr/>
          <a:lstStyle/>
          <a:p>
            <a:r>
              <a:rPr lang="hr-HR" dirty="0"/>
              <a:t>Operacijska pojačala izrađuju se od tranzistora</a:t>
            </a:r>
          </a:p>
          <a:p>
            <a:pPr lvl="1"/>
            <a:r>
              <a:rPr lang="hr-HR" dirty="0"/>
              <a:t>Bipolarni su manje osjetljivi na šum; i dalje korišteni za specifične namjene (audio, …)</a:t>
            </a:r>
          </a:p>
          <a:p>
            <a:pPr lvl="1"/>
            <a:r>
              <a:rPr lang="hr-HR" dirty="0"/>
              <a:t>MOSFET – uglavnom bolje karakteristike za sve normalne upotrebe</a:t>
            </a:r>
          </a:p>
          <a:p>
            <a:r>
              <a:rPr lang="hr-HR" dirty="0"/>
              <a:t>Relativno su komplicirana:</a:t>
            </a:r>
          </a:p>
          <a:p>
            <a:pPr lvl="1"/>
            <a:r>
              <a:rPr lang="hr-HR" dirty="0"/>
              <a:t>3 stupnja – </a:t>
            </a:r>
            <a:r>
              <a:rPr lang="hr-HR" b="1" dirty="0"/>
              <a:t>diferencijalno </a:t>
            </a:r>
            <a:r>
              <a:rPr lang="hr-HR" dirty="0"/>
              <a:t>pojačalo</a:t>
            </a:r>
            <a:br>
              <a:rPr lang="hr-HR" dirty="0"/>
            </a:br>
            <a:r>
              <a:rPr lang="hr-HR" dirty="0"/>
              <a:t>na ulazu, jako </a:t>
            </a:r>
            <a:r>
              <a:rPr lang="hr-HR" b="1" dirty="0"/>
              <a:t>naponsko </a:t>
            </a:r>
            <a:r>
              <a:rPr lang="hr-HR" dirty="0"/>
              <a:t>pojačalo</a:t>
            </a:r>
            <a:br>
              <a:rPr lang="hr-HR" dirty="0"/>
            </a:br>
            <a:r>
              <a:rPr lang="hr-HR" dirty="0"/>
              <a:t>u sredini i </a:t>
            </a:r>
            <a:r>
              <a:rPr lang="hr-HR" b="1" dirty="0" err="1"/>
              <a:t>push-pull</a:t>
            </a:r>
            <a:r>
              <a:rPr lang="hr-HR" b="1" dirty="0"/>
              <a:t> </a:t>
            </a:r>
            <a:r>
              <a:rPr lang="hr-HR" dirty="0"/>
              <a:t>pojačalo</a:t>
            </a:r>
            <a:br>
              <a:rPr lang="hr-HR" dirty="0"/>
            </a:br>
            <a:r>
              <a:rPr lang="hr-HR" dirty="0"/>
              <a:t>snage na izlazu</a:t>
            </a:r>
          </a:p>
          <a:p>
            <a:pPr lvl="2"/>
            <a:r>
              <a:rPr lang="hr-HR" dirty="0"/>
              <a:t>Puno više o tome iduće godine</a:t>
            </a:r>
          </a:p>
          <a:p>
            <a:pPr lvl="1"/>
            <a:r>
              <a:rPr lang="hr-HR" dirty="0"/>
              <a:t>Primjer desno – popularno 741</a:t>
            </a:r>
            <a:br>
              <a:rPr lang="hr-HR" dirty="0"/>
            </a:br>
            <a:r>
              <a:rPr lang="hr-HR" dirty="0"/>
              <a:t>bipolarno pojačalo</a:t>
            </a:r>
          </a:p>
          <a:p>
            <a:pPr lvl="2"/>
            <a:r>
              <a:rPr lang="hr-HR" dirty="0"/>
              <a:t>20 tranzistora</a:t>
            </a:r>
          </a:p>
          <a:p>
            <a:pPr lvl="1"/>
            <a:endParaRPr lang="hr-HR" dirty="0"/>
          </a:p>
        </p:txBody>
      </p:sp>
      <p:pic>
        <p:nvPicPr>
          <p:cNvPr id="5" name="Slika 4" descr="Slika na kojoj se prikazuje sat&#10;&#10;Opis je automatski generiran">
            <a:extLst>
              <a:ext uri="{FF2B5EF4-FFF2-40B4-BE49-F238E27FC236}">
                <a16:creationId xmlns:a16="http://schemas.microsoft.com/office/drawing/2014/main" id="{5E1AA01F-B691-4B77-996D-63801B733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6756" y="2303313"/>
            <a:ext cx="6965244" cy="428525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9856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6570"/>
    </mc:Choice>
    <mc:Fallback>
      <p:transition spd="slow" advTm="1765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674FDD-A7F2-4E0F-91CE-A38A2B46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u="sng" dirty="0"/>
              <a:t>Primjeri upotrebe</a:t>
            </a:r>
            <a:endParaRPr lang="en-GB" u="sng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31BED9E-2B6F-4E52-B36C-1B44045B6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117"/>
            <a:ext cx="6677025" cy="5257533"/>
          </a:xfrm>
        </p:spPr>
        <p:txBody>
          <a:bodyPr>
            <a:normAutofit/>
          </a:bodyPr>
          <a:lstStyle/>
          <a:p>
            <a:r>
              <a:rPr lang="hr-HR" b="1" dirty="0"/>
              <a:t>Invertirajuće pojačalo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R</a:t>
            </a:r>
            <a:r>
              <a:rPr lang="hr-HR" baseline="-25000" dirty="0" err="1"/>
              <a:t>in</a:t>
            </a:r>
            <a:r>
              <a:rPr lang="hr-HR" dirty="0"/>
              <a:t> ≈ ∞ pa struja ne ulazi u </a:t>
            </a:r>
            <a:r>
              <a:rPr lang="hr-HR" dirty="0" err="1"/>
              <a:t>op-amp</a:t>
            </a:r>
            <a:r>
              <a:rPr lang="hr-HR" dirty="0"/>
              <a:t>, a to znači da ista struja „I” ide od ulaza kroz R</a:t>
            </a:r>
            <a:r>
              <a:rPr lang="hr-HR" baseline="-25000" dirty="0"/>
              <a:t>1</a:t>
            </a:r>
            <a:r>
              <a:rPr lang="hr-HR" dirty="0"/>
              <a:t> i R</a:t>
            </a:r>
            <a:r>
              <a:rPr lang="hr-HR" baseline="-25000" dirty="0"/>
              <a:t>2</a:t>
            </a:r>
            <a:r>
              <a:rPr lang="hr-HR" dirty="0"/>
              <a:t> na izlaz</a:t>
            </a:r>
          </a:p>
          <a:p>
            <a:pPr lvl="1"/>
            <a:r>
              <a:rPr lang="hr-HR" dirty="0"/>
              <a:t>Kako nema struje kroz </a:t>
            </a:r>
            <a:r>
              <a:rPr lang="hr-HR" dirty="0" err="1"/>
              <a:t>op-amp</a:t>
            </a:r>
            <a:r>
              <a:rPr lang="hr-HR" dirty="0"/>
              <a:t>, „-” i „+” su na istom potencijalu, dakle 0 (uzemljenje)</a:t>
            </a:r>
          </a:p>
          <a:p>
            <a:pPr lvl="1"/>
            <a:r>
              <a:rPr lang="hr-HR" dirty="0"/>
              <a:t>Dakle: </a:t>
            </a:r>
            <a:r>
              <a:rPr lang="hr-HR" dirty="0" err="1"/>
              <a:t>V</a:t>
            </a:r>
            <a:r>
              <a:rPr lang="hr-HR" baseline="-25000" dirty="0" err="1"/>
              <a:t>in</a:t>
            </a:r>
            <a:r>
              <a:rPr lang="hr-HR" dirty="0"/>
              <a:t> = I∙R</a:t>
            </a:r>
            <a:r>
              <a:rPr lang="hr-HR" baseline="-25000" dirty="0"/>
              <a:t>1</a:t>
            </a:r>
            <a:r>
              <a:rPr lang="hr-HR" dirty="0"/>
              <a:t> </a:t>
            </a:r>
            <a:r>
              <a:rPr lang="hr-HR" sz="1800" dirty="0"/>
              <a:t>(do uzemljenja)</a:t>
            </a:r>
            <a:r>
              <a:rPr lang="hr-HR" dirty="0"/>
              <a:t>, </a:t>
            </a:r>
            <a:r>
              <a:rPr lang="hr-HR" dirty="0" err="1"/>
              <a:t>V</a:t>
            </a:r>
            <a:r>
              <a:rPr lang="hr-HR" baseline="-25000" dirty="0" err="1"/>
              <a:t>out</a:t>
            </a:r>
            <a:r>
              <a:rPr lang="hr-HR" dirty="0"/>
              <a:t> = - I∙R</a:t>
            </a:r>
            <a:r>
              <a:rPr lang="hr-HR" baseline="-25000" dirty="0"/>
              <a:t>2</a:t>
            </a:r>
          </a:p>
          <a:p>
            <a:pPr lvl="1"/>
            <a:r>
              <a:rPr lang="hr-HR" dirty="0"/>
              <a:t>Pojačanje: A = </a:t>
            </a:r>
            <a:r>
              <a:rPr lang="hr-HR" dirty="0" err="1"/>
              <a:t>V</a:t>
            </a:r>
            <a:r>
              <a:rPr lang="hr-HR" baseline="-25000" dirty="0" err="1"/>
              <a:t>out</a:t>
            </a:r>
            <a:r>
              <a:rPr lang="hr-HR" baseline="-25000" dirty="0"/>
              <a:t> </a:t>
            </a:r>
            <a:r>
              <a:rPr lang="hr-HR" dirty="0"/>
              <a:t>/ </a:t>
            </a:r>
            <a:r>
              <a:rPr lang="hr-HR" dirty="0" err="1"/>
              <a:t>V</a:t>
            </a:r>
            <a:r>
              <a:rPr lang="hr-HR" baseline="-25000" dirty="0" err="1"/>
              <a:t>in</a:t>
            </a:r>
            <a:r>
              <a:rPr lang="hr-HR" dirty="0"/>
              <a:t> = -R</a:t>
            </a:r>
            <a:r>
              <a:rPr lang="hr-HR" baseline="-25000" dirty="0"/>
              <a:t>2</a:t>
            </a:r>
            <a:r>
              <a:rPr lang="hr-HR" dirty="0"/>
              <a:t> / R</a:t>
            </a:r>
            <a:r>
              <a:rPr lang="hr-HR" baseline="-25000" dirty="0"/>
              <a:t>1</a:t>
            </a:r>
          </a:p>
          <a:p>
            <a:pPr lvl="2"/>
            <a:r>
              <a:rPr lang="hr-HR" dirty="0"/>
              <a:t>U potpunosti određeno otpornicima!</a:t>
            </a:r>
          </a:p>
          <a:p>
            <a:pPr>
              <a:spcBef>
                <a:spcPts val="1200"/>
              </a:spcBef>
            </a:pPr>
            <a:r>
              <a:rPr lang="hr-HR" b="1" dirty="0" err="1"/>
              <a:t>Neinvertirajuće</a:t>
            </a:r>
            <a:r>
              <a:rPr lang="hr-HR" b="1" dirty="0"/>
              <a:t> pojačalo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Ista logika kao gore…</a:t>
            </a:r>
          </a:p>
          <a:p>
            <a:pPr lvl="1"/>
            <a:r>
              <a:rPr lang="hr-HR" dirty="0" err="1"/>
              <a:t>V</a:t>
            </a:r>
            <a:r>
              <a:rPr lang="hr-HR" baseline="-25000" dirty="0" err="1"/>
              <a:t>in</a:t>
            </a:r>
            <a:r>
              <a:rPr lang="hr-HR" dirty="0"/>
              <a:t> = V</a:t>
            </a:r>
            <a:r>
              <a:rPr lang="hr-HR" baseline="-25000" dirty="0"/>
              <a:t>-</a:t>
            </a:r>
            <a:r>
              <a:rPr lang="hr-HR" dirty="0"/>
              <a:t> = I∙R</a:t>
            </a:r>
            <a:r>
              <a:rPr lang="hr-HR" baseline="-25000" dirty="0"/>
              <a:t>1 </a:t>
            </a:r>
            <a:r>
              <a:rPr lang="hr-HR" dirty="0"/>
              <a:t>, </a:t>
            </a:r>
            <a:r>
              <a:rPr lang="hr-HR" dirty="0" err="1"/>
              <a:t>V</a:t>
            </a:r>
            <a:r>
              <a:rPr lang="hr-HR" baseline="-25000" dirty="0" err="1"/>
              <a:t>out</a:t>
            </a:r>
            <a:r>
              <a:rPr lang="hr-HR" dirty="0"/>
              <a:t> = I∙R</a:t>
            </a:r>
            <a:r>
              <a:rPr lang="hr-HR" baseline="-25000" dirty="0"/>
              <a:t>2 </a:t>
            </a:r>
            <a:r>
              <a:rPr lang="hr-HR" dirty="0"/>
              <a:t>+ I∙R</a:t>
            </a:r>
            <a:r>
              <a:rPr lang="hr-HR" baseline="-25000" dirty="0"/>
              <a:t>1 </a:t>
            </a:r>
            <a:r>
              <a:rPr lang="hr-HR" dirty="0"/>
              <a:t>= I∙(R</a:t>
            </a:r>
            <a:r>
              <a:rPr lang="hr-HR" baseline="-25000" dirty="0"/>
              <a:t>1</a:t>
            </a:r>
            <a:r>
              <a:rPr lang="hr-HR" dirty="0"/>
              <a:t>+R</a:t>
            </a:r>
            <a:r>
              <a:rPr lang="hr-HR" baseline="-25000" dirty="0"/>
              <a:t>2</a:t>
            </a:r>
            <a:r>
              <a:rPr lang="hr-HR" dirty="0"/>
              <a:t>)</a:t>
            </a:r>
          </a:p>
          <a:p>
            <a:pPr lvl="1"/>
            <a:r>
              <a:rPr lang="hr-HR" dirty="0"/>
              <a:t>A = (R</a:t>
            </a:r>
            <a:r>
              <a:rPr lang="hr-HR" baseline="-25000" dirty="0"/>
              <a:t>1</a:t>
            </a:r>
            <a:r>
              <a:rPr lang="hr-HR" dirty="0"/>
              <a:t>+R</a:t>
            </a:r>
            <a:r>
              <a:rPr lang="hr-HR" baseline="-25000" dirty="0"/>
              <a:t>2</a:t>
            </a:r>
            <a:r>
              <a:rPr lang="hr-HR" dirty="0"/>
              <a:t>)/ R</a:t>
            </a:r>
            <a:r>
              <a:rPr lang="hr-HR" baseline="-25000" dirty="0"/>
              <a:t>1</a:t>
            </a:r>
            <a:r>
              <a:rPr lang="hr-HR" dirty="0"/>
              <a:t> = 1 + R</a:t>
            </a:r>
            <a:r>
              <a:rPr lang="hr-HR" baseline="-25000" dirty="0"/>
              <a:t>2</a:t>
            </a:r>
            <a:r>
              <a:rPr lang="hr-HR" dirty="0"/>
              <a:t> / R</a:t>
            </a:r>
            <a:r>
              <a:rPr lang="hr-HR" baseline="-25000" dirty="0"/>
              <a:t>1</a:t>
            </a:r>
          </a:p>
          <a:p>
            <a:pPr>
              <a:spcBef>
                <a:spcPts val="1200"/>
              </a:spcBef>
            </a:pPr>
            <a:r>
              <a:rPr lang="hr-HR" dirty="0"/>
              <a:t>Korišten je koncept </a:t>
            </a:r>
            <a:r>
              <a:rPr lang="hr-HR" b="1" dirty="0"/>
              <a:t>povratne sprege</a:t>
            </a:r>
            <a:r>
              <a:rPr lang="hr-HR" dirty="0"/>
              <a:t> - kasnije</a:t>
            </a:r>
            <a:endParaRPr lang="en-GB" dirty="0"/>
          </a:p>
        </p:txBody>
      </p:sp>
      <p:pic>
        <p:nvPicPr>
          <p:cNvPr id="5" name="Slika 4" descr="Slika na kojoj se prikazuje sat&#10;&#10;Opis je automatski generiran">
            <a:extLst>
              <a:ext uri="{FF2B5EF4-FFF2-40B4-BE49-F238E27FC236}">
                <a16:creationId xmlns:a16="http://schemas.microsoft.com/office/drawing/2014/main" id="{AEA2C8F8-1FBE-43D1-AA56-771E63637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1031355"/>
            <a:ext cx="3838575" cy="2495074"/>
          </a:xfrm>
          <a:prstGeom prst="rect">
            <a:avLst/>
          </a:prstGeom>
        </p:spPr>
      </p:pic>
      <p:pic>
        <p:nvPicPr>
          <p:cNvPr id="7" name="Slika 6" descr="Slika na kojoj se prikazuje objekt, sat&#10;&#10;Opis je automatski generiran">
            <a:extLst>
              <a:ext uri="{FF2B5EF4-FFF2-40B4-BE49-F238E27FC236}">
                <a16:creationId xmlns:a16="http://schemas.microsoft.com/office/drawing/2014/main" id="{7560E792-A516-4EA2-9B6F-90FB43BC6A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4088714"/>
            <a:ext cx="4057650" cy="2362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14280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27008"/>
    </mc:Choice>
    <mc:Fallback>
      <p:transition spd="slow" advTm="62700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7.8|75.8|4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9|9.9|25.9|14.5|48.4|9|13|37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1.6|19.9|29|37.2|53.6|41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7.7|43.3|5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0.2|16.2|57.3|40.8|138.4|19.1|76.7|104.6"/>
</p:tagLst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560</Words>
  <Application>Microsoft Office PowerPoint</Application>
  <PresentationFormat>Široki zaslon</PresentationFormat>
  <Paragraphs>56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sustava Office</vt:lpstr>
      <vt:lpstr>Operacijsko pojačalo</vt:lpstr>
      <vt:lpstr>Uvod</vt:lpstr>
      <vt:lpstr>Shema i osnovna svojstva</vt:lpstr>
      <vt:lpstr>Shema i osnovna svojstva</vt:lpstr>
      <vt:lpstr>Struktura operacijskog pojačala</vt:lpstr>
      <vt:lpstr>Primjeri upotrebe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Operacijsko pojačalo</dc:title>
  <dc:creator>Eugen Rožić</dc:creator>
  <cp:lastModifiedBy>Eugen Rožić</cp:lastModifiedBy>
  <cp:revision>1</cp:revision>
  <dcterms:created xsi:type="dcterms:W3CDTF">2020-03-30T09:11:22Z</dcterms:created>
  <dcterms:modified xsi:type="dcterms:W3CDTF">2020-03-31T13:38:10Z</dcterms:modified>
</cp:coreProperties>
</file>