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7" r:id="rId9"/>
    <p:sldId id="272" r:id="rId10"/>
    <p:sldId id="273" r:id="rId11"/>
    <p:sldId id="274" r:id="rId12"/>
    <p:sldId id="271" r:id="rId13"/>
    <p:sldId id="275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18A5F-3B18-4DF9-A641-6F069E127781}" v="825" dt="2020-06-07T12:01:23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gen Rožić" userId="d5fc8a2e-8ef8-4a69-bec5-89b728d76c4c" providerId="ADAL" clId="{D2818A5F-3B18-4DF9-A641-6F069E127781}"/>
    <pc:docChg chg="undo redo custSel addSld delSld modSld sldOrd modMainMaster">
      <pc:chgData name="Eugen Rožić" userId="d5fc8a2e-8ef8-4a69-bec5-89b728d76c4c" providerId="ADAL" clId="{D2818A5F-3B18-4DF9-A641-6F069E127781}" dt="2020-06-07T12:22:07.565" v="10955" actId="14100"/>
      <pc:docMkLst>
        <pc:docMk/>
      </pc:docMkLst>
      <pc:sldChg chg="modSp">
        <pc:chgData name="Eugen Rožić" userId="d5fc8a2e-8ef8-4a69-bec5-89b728d76c4c" providerId="ADAL" clId="{D2818A5F-3B18-4DF9-A641-6F069E127781}" dt="2020-06-06T20:46:30.308" v="51" actId="20577"/>
        <pc:sldMkLst>
          <pc:docMk/>
          <pc:sldMk cId="2361572079" sldId="256"/>
        </pc:sldMkLst>
        <pc:spChg chg="mod">
          <ac:chgData name="Eugen Rožić" userId="d5fc8a2e-8ef8-4a69-bec5-89b728d76c4c" providerId="ADAL" clId="{D2818A5F-3B18-4DF9-A641-6F069E127781}" dt="2020-06-06T20:46:30.308" v="51" actId="20577"/>
          <ac:spMkLst>
            <pc:docMk/>
            <pc:sldMk cId="2361572079" sldId="256"/>
            <ac:spMk id="4" creationId="{62DAF6BC-3766-4575-B553-F9B9B4738F05}"/>
          </ac:spMkLst>
        </pc:spChg>
      </pc:sldChg>
      <pc:sldChg chg="add del">
        <pc:chgData name="Eugen Rožić" userId="d5fc8a2e-8ef8-4a69-bec5-89b728d76c4c" providerId="ADAL" clId="{D2818A5F-3B18-4DF9-A641-6F069E127781}" dt="2020-06-06T20:48:11.438" v="59" actId="2696"/>
        <pc:sldMkLst>
          <pc:docMk/>
          <pc:sldMk cId="850591013" sldId="257"/>
        </pc:sldMkLst>
      </pc:sldChg>
      <pc:sldChg chg="addSp delSp modSp add modAnim">
        <pc:chgData name="Eugen Rožić" userId="d5fc8a2e-8ef8-4a69-bec5-89b728d76c4c" providerId="ADAL" clId="{D2818A5F-3B18-4DF9-A641-6F069E127781}" dt="2020-06-07T09:37:21.373" v="10905"/>
        <pc:sldMkLst>
          <pc:docMk/>
          <pc:sldMk cId="1746911243" sldId="257"/>
        </pc:sldMkLst>
        <pc:spChg chg="mod">
          <ac:chgData name="Eugen Rožić" userId="d5fc8a2e-8ef8-4a69-bec5-89b728d76c4c" providerId="ADAL" clId="{D2818A5F-3B18-4DF9-A641-6F069E127781}" dt="2020-06-06T20:50:28.342" v="111" actId="20577"/>
          <ac:spMkLst>
            <pc:docMk/>
            <pc:sldMk cId="1746911243" sldId="257"/>
            <ac:spMk id="2" creationId="{C20F8B68-8872-48C3-8F44-D07818B93CF5}"/>
          </ac:spMkLst>
        </pc:spChg>
        <pc:spChg chg="mod">
          <ac:chgData name="Eugen Rožić" userId="d5fc8a2e-8ef8-4a69-bec5-89b728d76c4c" providerId="ADAL" clId="{D2818A5F-3B18-4DF9-A641-6F069E127781}" dt="2020-06-07T09:37:03.311" v="10903" actId="20577"/>
          <ac:spMkLst>
            <pc:docMk/>
            <pc:sldMk cId="1746911243" sldId="257"/>
            <ac:spMk id="3" creationId="{51435F09-E154-477D-994E-17C839D104DF}"/>
          </ac:spMkLst>
        </pc:spChg>
        <pc:picChg chg="add del mod">
          <ac:chgData name="Eugen Rožić" userId="d5fc8a2e-8ef8-4a69-bec5-89b728d76c4c" providerId="ADAL" clId="{D2818A5F-3B18-4DF9-A641-6F069E127781}" dt="2020-06-06T20:54:19.285" v="531" actId="478"/>
          <ac:picMkLst>
            <pc:docMk/>
            <pc:sldMk cId="1746911243" sldId="257"/>
            <ac:picMk id="5" creationId="{3D03B763-F3E8-4B84-831A-24840880E6C7}"/>
          </ac:picMkLst>
        </pc:picChg>
        <pc:picChg chg="add del mod">
          <ac:chgData name="Eugen Rožić" userId="d5fc8a2e-8ef8-4a69-bec5-89b728d76c4c" providerId="ADAL" clId="{D2818A5F-3B18-4DF9-A641-6F069E127781}" dt="2020-06-06T21:04:49.103" v="603" actId="478"/>
          <ac:picMkLst>
            <pc:docMk/>
            <pc:sldMk cId="1746911243" sldId="257"/>
            <ac:picMk id="7" creationId="{01C2870A-594B-4715-8D33-74B4E5F1A362}"/>
          </ac:picMkLst>
        </pc:picChg>
        <pc:picChg chg="add del mod">
          <ac:chgData name="Eugen Rožić" userId="d5fc8a2e-8ef8-4a69-bec5-89b728d76c4c" providerId="ADAL" clId="{D2818A5F-3B18-4DF9-A641-6F069E127781}" dt="2020-06-06T21:04:48.545" v="602" actId="478"/>
          <ac:picMkLst>
            <pc:docMk/>
            <pc:sldMk cId="1746911243" sldId="257"/>
            <ac:picMk id="9" creationId="{FAA9C9D8-AC2E-4986-AD19-9CBF9F40C241}"/>
          </ac:picMkLst>
        </pc:picChg>
      </pc:sldChg>
      <pc:sldChg chg="del">
        <pc:chgData name="Eugen Rožić" userId="d5fc8a2e-8ef8-4a69-bec5-89b728d76c4c" providerId="ADAL" clId="{D2818A5F-3B18-4DF9-A641-6F069E127781}" dt="2020-06-06T20:46:57.622" v="53" actId="2696"/>
        <pc:sldMkLst>
          <pc:docMk/>
          <pc:sldMk cId="2359218220" sldId="258"/>
        </pc:sldMkLst>
      </pc:sldChg>
      <pc:sldChg chg="add del">
        <pc:chgData name="Eugen Rožić" userId="d5fc8a2e-8ef8-4a69-bec5-89b728d76c4c" providerId="ADAL" clId="{D2818A5F-3B18-4DF9-A641-6F069E127781}" dt="2020-06-06T21:04:44.389" v="601" actId="2696"/>
        <pc:sldMkLst>
          <pc:docMk/>
          <pc:sldMk cId="3352282455" sldId="258"/>
        </pc:sldMkLst>
      </pc:sldChg>
      <pc:sldChg chg="delSp modSp add del ord">
        <pc:chgData name="Eugen Rožić" userId="d5fc8a2e-8ef8-4a69-bec5-89b728d76c4c" providerId="ADAL" clId="{D2818A5F-3B18-4DF9-A641-6F069E127781}" dt="2020-06-06T21:28:54.174" v="2849" actId="2696"/>
        <pc:sldMkLst>
          <pc:docMk/>
          <pc:sldMk cId="2720051993" sldId="259"/>
        </pc:sldMkLst>
        <pc:spChg chg="mod">
          <ac:chgData name="Eugen Rožić" userId="d5fc8a2e-8ef8-4a69-bec5-89b728d76c4c" providerId="ADAL" clId="{D2818A5F-3B18-4DF9-A641-6F069E127781}" dt="2020-06-06T21:09:15.816" v="1039" actId="20577"/>
          <ac:spMkLst>
            <pc:docMk/>
            <pc:sldMk cId="2720051993" sldId="259"/>
            <ac:spMk id="2" creationId="{C20F8B68-8872-48C3-8F44-D07818B93CF5}"/>
          </ac:spMkLst>
        </pc:spChg>
        <pc:picChg chg="del">
          <ac:chgData name="Eugen Rožić" userId="d5fc8a2e-8ef8-4a69-bec5-89b728d76c4c" providerId="ADAL" clId="{D2818A5F-3B18-4DF9-A641-6F069E127781}" dt="2020-06-06T21:28:45.070" v="2847"/>
          <ac:picMkLst>
            <pc:docMk/>
            <pc:sldMk cId="2720051993" sldId="259"/>
            <ac:picMk id="9" creationId="{FAA9C9D8-AC2E-4986-AD19-9CBF9F40C241}"/>
          </ac:picMkLst>
        </pc:picChg>
      </pc:sldChg>
      <pc:sldChg chg="addSp delSp modSp add modAnim">
        <pc:chgData name="Eugen Rožić" userId="d5fc8a2e-8ef8-4a69-bec5-89b728d76c4c" providerId="ADAL" clId="{D2818A5F-3B18-4DF9-A641-6F069E127781}" dt="2020-06-07T09:38:39.174" v="10910"/>
        <pc:sldMkLst>
          <pc:docMk/>
          <pc:sldMk cId="1099595022" sldId="260"/>
        </pc:sldMkLst>
        <pc:spChg chg="mod">
          <ac:chgData name="Eugen Rožić" userId="d5fc8a2e-8ef8-4a69-bec5-89b728d76c4c" providerId="ADAL" clId="{D2818A5F-3B18-4DF9-A641-6F069E127781}" dt="2020-06-06T21:30:55.424" v="3046" actId="20577"/>
          <ac:spMkLst>
            <pc:docMk/>
            <pc:sldMk cId="1099595022" sldId="260"/>
            <ac:spMk id="2" creationId="{C20F8B68-8872-48C3-8F44-D07818B93CF5}"/>
          </ac:spMkLst>
        </pc:spChg>
        <pc:spChg chg="mod">
          <ac:chgData name="Eugen Rožić" userId="d5fc8a2e-8ef8-4a69-bec5-89b728d76c4c" providerId="ADAL" clId="{D2818A5F-3B18-4DF9-A641-6F069E127781}" dt="2020-06-06T21:19:48.964" v="1773" actId="14100"/>
          <ac:spMkLst>
            <pc:docMk/>
            <pc:sldMk cId="1099595022" sldId="260"/>
            <ac:spMk id="3" creationId="{51435F09-E154-477D-994E-17C839D104DF}"/>
          </ac:spMkLst>
        </pc:spChg>
        <pc:spChg chg="add mod">
          <ac:chgData name="Eugen Rožić" userId="d5fc8a2e-8ef8-4a69-bec5-89b728d76c4c" providerId="ADAL" clId="{D2818A5F-3B18-4DF9-A641-6F069E127781}" dt="2020-06-06T23:08:55.297" v="7544" actId="1035"/>
          <ac:spMkLst>
            <pc:docMk/>
            <pc:sldMk cId="1099595022" sldId="260"/>
            <ac:spMk id="6" creationId="{AA3CE8C2-AD32-4B87-A162-41D175FF6B0E}"/>
          </ac:spMkLst>
        </pc:spChg>
        <pc:spChg chg="add mod">
          <ac:chgData name="Eugen Rožić" userId="d5fc8a2e-8ef8-4a69-bec5-89b728d76c4c" providerId="ADAL" clId="{D2818A5F-3B18-4DF9-A641-6F069E127781}" dt="2020-06-06T21:27:09.582" v="2731" actId="20577"/>
          <ac:spMkLst>
            <pc:docMk/>
            <pc:sldMk cId="1099595022" sldId="260"/>
            <ac:spMk id="8" creationId="{86126DD0-E5E1-485A-859D-9880F1CFA004}"/>
          </ac:spMkLst>
        </pc:spChg>
        <pc:picChg chg="mod">
          <ac:chgData name="Eugen Rožić" userId="d5fc8a2e-8ef8-4a69-bec5-89b728d76c4c" providerId="ADAL" clId="{D2818A5F-3B18-4DF9-A641-6F069E127781}" dt="2020-06-06T21:26:05.190" v="2681" actId="1076"/>
          <ac:picMkLst>
            <pc:docMk/>
            <pc:sldMk cId="1099595022" sldId="260"/>
            <ac:picMk id="7" creationId="{01C2870A-594B-4715-8D33-74B4E5F1A362}"/>
          </ac:picMkLst>
        </pc:picChg>
        <pc:picChg chg="del">
          <ac:chgData name="Eugen Rožić" userId="d5fc8a2e-8ef8-4a69-bec5-89b728d76c4c" providerId="ADAL" clId="{D2818A5F-3B18-4DF9-A641-6F069E127781}" dt="2020-06-06T21:09:31.492" v="1041" actId="478"/>
          <ac:picMkLst>
            <pc:docMk/>
            <pc:sldMk cId="1099595022" sldId="260"/>
            <ac:picMk id="9" creationId="{FAA9C9D8-AC2E-4986-AD19-9CBF9F40C241}"/>
          </ac:picMkLst>
        </pc:picChg>
      </pc:sldChg>
      <pc:sldChg chg="addSp delSp modSp add modAnim">
        <pc:chgData name="Eugen Rožić" userId="d5fc8a2e-8ef8-4a69-bec5-89b728d76c4c" providerId="ADAL" clId="{D2818A5F-3B18-4DF9-A641-6F069E127781}" dt="2020-06-07T09:52:58.088" v="10953" actId="20577"/>
        <pc:sldMkLst>
          <pc:docMk/>
          <pc:sldMk cId="2576235488" sldId="261"/>
        </pc:sldMkLst>
        <pc:spChg chg="mod">
          <ac:chgData name="Eugen Rožić" userId="d5fc8a2e-8ef8-4a69-bec5-89b728d76c4c" providerId="ADAL" clId="{D2818A5F-3B18-4DF9-A641-6F069E127781}" dt="2020-06-06T21:31:05.781" v="3078" actId="20577"/>
          <ac:spMkLst>
            <pc:docMk/>
            <pc:sldMk cId="2576235488" sldId="261"/>
            <ac:spMk id="2" creationId="{C20F8B68-8872-48C3-8F44-D07818B93CF5}"/>
          </ac:spMkLst>
        </pc:spChg>
        <pc:spChg chg="mod">
          <ac:chgData name="Eugen Rožić" userId="d5fc8a2e-8ef8-4a69-bec5-89b728d76c4c" providerId="ADAL" clId="{D2818A5F-3B18-4DF9-A641-6F069E127781}" dt="2020-06-06T21:41:26.639" v="3241" actId="5793"/>
          <ac:spMkLst>
            <pc:docMk/>
            <pc:sldMk cId="2576235488" sldId="261"/>
            <ac:spMk id="3" creationId="{51435F09-E154-477D-994E-17C839D104DF}"/>
          </ac:spMkLst>
        </pc:spChg>
        <pc:spChg chg="add mod">
          <ac:chgData name="Eugen Rožić" userId="d5fc8a2e-8ef8-4a69-bec5-89b728d76c4c" providerId="ADAL" clId="{D2818A5F-3B18-4DF9-A641-6F069E127781}" dt="2020-06-07T09:52:58.088" v="10953" actId="20577"/>
          <ac:spMkLst>
            <pc:docMk/>
            <pc:sldMk cId="2576235488" sldId="261"/>
            <ac:spMk id="4" creationId="{71931FEA-2F12-4F8F-93C7-F833D995072C}"/>
          </ac:spMkLst>
        </pc:spChg>
        <pc:spChg chg="add del mod">
          <ac:chgData name="Eugen Rožić" userId="d5fc8a2e-8ef8-4a69-bec5-89b728d76c4c" providerId="ADAL" clId="{D2818A5F-3B18-4DF9-A641-6F069E127781}" dt="2020-06-06T21:53:43.633" v="3868"/>
          <ac:spMkLst>
            <pc:docMk/>
            <pc:sldMk cId="2576235488" sldId="261"/>
            <ac:spMk id="5" creationId="{2F49655B-A9C1-4C58-B6C2-D0388CB6E795}"/>
          </ac:spMkLst>
        </pc:spChg>
        <pc:spChg chg="del">
          <ac:chgData name="Eugen Rožić" userId="d5fc8a2e-8ef8-4a69-bec5-89b728d76c4c" providerId="ADAL" clId="{D2818A5F-3B18-4DF9-A641-6F069E127781}" dt="2020-06-06T21:28:39.335" v="2844" actId="478"/>
          <ac:spMkLst>
            <pc:docMk/>
            <pc:sldMk cId="2576235488" sldId="261"/>
            <ac:spMk id="6" creationId="{AA3CE8C2-AD32-4B87-A162-41D175FF6B0E}"/>
          </ac:spMkLst>
        </pc:spChg>
        <pc:spChg chg="del">
          <ac:chgData name="Eugen Rožić" userId="d5fc8a2e-8ef8-4a69-bec5-89b728d76c4c" providerId="ADAL" clId="{D2818A5F-3B18-4DF9-A641-6F069E127781}" dt="2020-06-06T21:28:41.169" v="2845" actId="478"/>
          <ac:spMkLst>
            <pc:docMk/>
            <pc:sldMk cId="2576235488" sldId="261"/>
            <ac:spMk id="8" creationId="{86126DD0-E5E1-485A-859D-9880F1CFA004}"/>
          </ac:spMkLst>
        </pc:spChg>
        <pc:spChg chg="add mod">
          <ac:chgData name="Eugen Rožić" userId="d5fc8a2e-8ef8-4a69-bec5-89b728d76c4c" providerId="ADAL" clId="{D2818A5F-3B18-4DF9-A641-6F069E127781}" dt="2020-06-06T23:00:02.414" v="7032" actId="20577"/>
          <ac:spMkLst>
            <pc:docMk/>
            <pc:sldMk cId="2576235488" sldId="261"/>
            <ac:spMk id="10" creationId="{B8C4A7D4-4D8B-4B81-A676-4627FAF066C6}"/>
          </ac:spMkLst>
        </pc:spChg>
        <pc:spChg chg="add mod">
          <ac:chgData name="Eugen Rožić" userId="d5fc8a2e-8ef8-4a69-bec5-89b728d76c4c" providerId="ADAL" clId="{D2818A5F-3B18-4DF9-A641-6F069E127781}" dt="2020-06-06T21:57:49.938" v="4379" actId="20577"/>
          <ac:spMkLst>
            <pc:docMk/>
            <pc:sldMk cId="2576235488" sldId="261"/>
            <ac:spMk id="11" creationId="{97C4E6EA-8A23-4D30-886A-D9E1D8BC5613}"/>
          </ac:spMkLst>
        </pc:spChg>
        <pc:picChg chg="del">
          <ac:chgData name="Eugen Rožić" userId="d5fc8a2e-8ef8-4a69-bec5-89b728d76c4c" providerId="ADAL" clId="{D2818A5F-3B18-4DF9-A641-6F069E127781}" dt="2020-06-06T21:28:42.044" v="2846" actId="478"/>
          <ac:picMkLst>
            <pc:docMk/>
            <pc:sldMk cId="2576235488" sldId="261"/>
            <ac:picMk id="7" creationId="{01C2870A-594B-4715-8D33-74B4E5F1A362}"/>
          </ac:picMkLst>
        </pc:picChg>
        <pc:picChg chg="add mod">
          <ac:chgData name="Eugen Rožić" userId="d5fc8a2e-8ef8-4a69-bec5-89b728d76c4c" providerId="ADAL" clId="{D2818A5F-3B18-4DF9-A641-6F069E127781}" dt="2020-06-06T21:46:17.193" v="3770" actId="1035"/>
          <ac:picMkLst>
            <pc:docMk/>
            <pc:sldMk cId="2576235488" sldId="261"/>
            <ac:picMk id="9" creationId="{22883FB1-54E9-49EC-93FA-4991DC0F391F}"/>
          </ac:picMkLst>
        </pc:picChg>
      </pc:sldChg>
      <pc:sldChg chg="addSp delSp modSp add modAnim">
        <pc:chgData name="Eugen Rožić" userId="d5fc8a2e-8ef8-4a69-bec5-89b728d76c4c" providerId="ADAL" clId="{D2818A5F-3B18-4DF9-A641-6F069E127781}" dt="2020-06-07T09:40:39.200" v="10916"/>
        <pc:sldMkLst>
          <pc:docMk/>
          <pc:sldMk cId="840608927" sldId="262"/>
        </pc:sldMkLst>
        <pc:spChg chg="mod">
          <ac:chgData name="Eugen Rožić" userId="d5fc8a2e-8ef8-4a69-bec5-89b728d76c4c" providerId="ADAL" clId="{D2818A5F-3B18-4DF9-A641-6F069E127781}" dt="2020-06-06T22:51:48.718" v="6184" actId="14100"/>
          <ac:spMkLst>
            <pc:docMk/>
            <pc:sldMk cId="840608927" sldId="262"/>
            <ac:spMk id="3" creationId="{51435F09-E154-477D-994E-17C839D104DF}"/>
          </ac:spMkLst>
        </pc:spChg>
        <pc:spChg chg="mod">
          <ac:chgData name="Eugen Rožić" userId="d5fc8a2e-8ef8-4a69-bec5-89b728d76c4c" providerId="ADAL" clId="{D2818A5F-3B18-4DF9-A641-6F069E127781}" dt="2020-06-06T22:50:46.044" v="6071" actId="1036"/>
          <ac:spMkLst>
            <pc:docMk/>
            <pc:sldMk cId="840608927" sldId="262"/>
            <ac:spMk id="4" creationId="{71931FEA-2F12-4F8F-93C7-F833D995072C}"/>
          </ac:spMkLst>
        </pc:spChg>
        <pc:spChg chg="del">
          <ac:chgData name="Eugen Rožić" userId="d5fc8a2e-8ef8-4a69-bec5-89b728d76c4c" providerId="ADAL" clId="{D2818A5F-3B18-4DF9-A641-6F069E127781}" dt="2020-06-06T21:51:28.698" v="3832" actId="478"/>
          <ac:spMkLst>
            <pc:docMk/>
            <pc:sldMk cId="840608927" sldId="262"/>
            <ac:spMk id="5" creationId="{2F49655B-A9C1-4C58-B6C2-D0388CB6E795}"/>
          </ac:spMkLst>
        </pc:spChg>
        <pc:spChg chg="add mod">
          <ac:chgData name="Eugen Rožić" userId="d5fc8a2e-8ef8-4a69-bec5-89b728d76c4c" providerId="ADAL" clId="{D2818A5F-3B18-4DF9-A641-6F069E127781}" dt="2020-06-06T22:50:46.044" v="6071" actId="1036"/>
          <ac:spMkLst>
            <pc:docMk/>
            <pc:sldMk cId="840608927" sldId="262"/>
            <ac:spMk id="8" creationId="{508A8151-01D9-46BA-8C76-638326F71E4C}"/>
          </ac:spMkLst>
        </pc:spChg>
        <pc:spChg chg="del">
          <ac:chgData name="Eugen Rožić" userId="d5fc8a2e-8ef8-4a69-bec5-89b728d76c4c" providerId="ADAL" clId="{D2818A5F-3B18-4DF9-A641-6F069E127781}" dt="2020-06-06T21:51:27.273" v="3831" actId="478"/>
          <ac:spMkLst>
            <pc:docMk/>
            <pc:sldMk cId="840608927" sldId="262"/>
            <ac:spMk id="10" creationId="{B8C4A7D4-4D8B-4B81-A676-4627FAF066C6}"/>
          </ac:spMkLst>
        </pc:spChg>
        <pc:spChg chg="add mod">
          <ac:chgData name="Eugen Rožić" userId="d5fc8a2e-8ef8-4a69-bec5-89b728d76c4c" providerId="ADAL" clId="{D2818A5F-3B18-4DF9-A641-6F069E127781}" dt="2020-06-06T22:51:55.230" v="6201" actId="1036"/>
          <ac:spMkLst>
            <pc:docMk/>
            <pc:sldMk cId="840608927" sldId="262"/>
            <ac:spMk id="11" creationId="{489583E9-31B3-47B4-A9C4-84A33A1FBA37}"/>
          </ac:spMkLst>
        </pc:spChg>
        <pc:spChg chg="add del mod">
          <ac:chgData name="Eugen Rožić" userId="d5fc8a2e-8ef8-4a69-bec5-89b728d76c4c" providerId="ADAL" clId="{D2818A5F-3B18-4DF9-A641-6F069E127781}" dt="2020-06-06T22:11:57.807" v="4597" actId="478"/>
          <ac:spMkLst>
            <pc:docMk/>
            <pc:sldMk cId="840608927" sldId="262"/>
            <ac:spMk id="12" creationId="{48D0617D-FE2D-436F-AAB0-3441811EE482}"/>
          </ac:spMkLst>
        </pc:spChg>
        <pc:picChg chg="mod">
          <ac:chgData name="Eugen Rožić" userId="d5fc8a2e-8ef8-4a69-bec5-89b728d76c4c" providerId="ADAL" clId="{D2818A5F-3B18-4DF9-A641-6F069E127781}" dt="2020-06-06T22:50:46.044" v="6071" actId="1036"/>
          <ac:picMkLst>
            <pc:docMk/>
            <pc:sldMk cId="840608927" sldId="262"/>
            <ac:picMk id="9" creationId="{22883FB1-54E9-49EC-93FA-4991DC0F391F}"/>
          </ac:picMkLst>
        </pc:picChg>
        <pc:cxnChg chg="add mod">
          <ac:chgData name="Eugen Rožić" userId="d5fc8a2e-8ef8-4a69-bec5-89b728d76c4c" providerId="ADAL" clId="{D2818A5F-3B18-4DF9-A641-6F069E127781}" dt="2020-06-06T22:50:46.044" v="6071" actId="1036"/>
          <ac:cxnSpMkLst>
            <pc:docMk/>
            <pc:sldMk cId="840608927" sldId="262"/>
            <ac:cxnSpMk id="7" creationId="{80CB478D-BA53-4FB8-B8F1-D97E125ABB9F}"/>
          </ac:cxnSpMkLst>
        </pc:cxnChg>
      </pc:sldChg>
      <pc:sldChg chg="addSp modSp add modAnim">
        <pc:chgData name="Eugen Rožić" userId="d5fc8a2e-8ef8-4a69-bec5-89b728d76c4c" providerId="ADAL" clId="{D2818A5F-3B18-4DF9-A641-6F069E127781}" dt="2020-06-07T12:01:23.336" v="10954" actId="20577"/>
        <pc:sldMkLst>
          <pc:docMk/>
          <pc:sldMk cId="2167870333" sldId="263"/>
        </pc:sldMkLst>
        <pc:spChg chg="mod">
          <ac:chgData name="Eugen Rožić" userId="d5fc8a2e-8ef8-4a69-bec5-89b728d76c4c" providerId="ADAL" clId="{D2818A5F-3B18-4DF9-A641-6F069E127781}" dt="2020-06-06T22:23:34.238" v="4850" actId="20577"/>
          <ac:spMkLst>
            <pc:docMk/>
            <pc:sldMk cId="2167870333" sldId="263"/>
            <ac:spMk id="2" creationId="{7E4B6DD4-0713-40A6-BBA3-5B06A552E7A7}"/>
          </ac:spMkLst>
        </pc:spChg>
        <pc:spChg chg="mod">
          <ac:chgData name="Eugen Rožić" userId="d5fc8a2e-8ef8-4a69-bec5-89b728d76c4c" providerId="ADAL" clId="{D2818A5F-3B18-4DF9-A641-6F069E127781}" dt="2020-06-07T12:01:23.336" v="10954" actId="20577"/>
          <ac:spMkLst>
            <pc:docMk/>
            <pc:sldMk cId="2167870333" sldId="263"/>
            <ac:spMk id="3" creationId="{8FCF9F93-FDA4-4157-9915-E956C0BDF0E2}"/>
          </ac:spMkLst>
        </pc:spChg>
        <pc:spChg chg="add mod">
          <ac:chgData name="Eugen Rožić" userId="d5fc8a2e-8ef8-4a69-bec5-89b728d76c4c" providerId="ADAL" clId="{D2818A5F-3B18-4DF9-A641-6F069E127781}" dt="2020-06-06T22:26:53" v="4964" actId="1076"/>
          <ac:spMkLst>
            <pc:docMk/>
            <pc:sldMk cId="2167870333" sldId="263"/>
            <ac:spMk id="4" creationId="{6A8E79B7-DA0A-432F-9B62-33F6184D245B}"/>
          </ac:spMkLst>
        </pc:spChg>
        <pc:spChg chg="add mod">
          <ac:chgData name="Eugen Rožić" userId="d5fc8a2e-8ef8-4a69-bec5-89b728d76c4c" providerId="ADAL" clId="{D2818A5F-3B18-4DF9-A641-6F069E127781}" dt="2020-06-06T22:27:14.332" v="4967" actId="208"/>
          <ac:spMkLst>
            <pc:docMk/>
            <pc:sldMk cId="2167870333" sldId="263"/>
            <ac:spMk id="5" creationId="{01EC94F0-4BEE-428F-AE51-0FCAFAFBF6D7}"/>
          </ac:spMkLst>
        </pc:spChg>
      </pc:sldChg>
      <pc:sldChg chg="del">
        <pc:chgData name="Eugen Rožić" userId="d5fc8a2e-8ef8-4a69-bec5-89b728d76c4c" providerId="ADAL" clId="{D2818A5F-3B18-4DF9-A641-6F069E127781}" dt="2020-06-06T20:46:57.644" v="55" actId="2696"/>
        <pc:sldMkLst>
          <pc:docMk/>
          <pc:sldMk cId="2641000032" sldId="263"/>
        </pc:sldMkLst>
      </pc:sldChg>
      <pc:sldChg chg="add del">
        <pc:chgData name="Eugen Rožić" userId="d5fc8a2e-8ef8-4a69-bec5-89b728d76c4c" providerId="ADAL" clId="{D2818A5F-3B18-4DF9-A641-6F069E127781}" dt="2020-06-06T20:46:57.632" v="54" actId="2696"/>
        <pc:sldMkLst>
          <pc:docMk/>
          <pc:sldMk cId="1084019850" sldId="264"/>
        </pc:sldMkLst>
      </pc:sldChg>
      <pc:sldChg chg="modSp add del">
        <pc:chgData name="Eugen Rožić" userId="d5fc8a2e-8ef8-4a69-bec5-89b728d76c4c" providerId="ADAL" clId="{D2818A5F-3B18-4DF9-A641-6F069E127781}" dt="2020-06-06T22:41:12.205" v="5752" actId="2696"/>
        <pc:sldMkLst>
          <pc:docMk/>
          <pc:sldMk cId="3258280252" sldId="264"/>
        </pc:sldMkLst>
        <pc:spChg chg="mod">
          <ac:chgData name="Eugen Rožić" userId="d5fc8a2e-8ef8-4a69-bec5-89b728d76c4c" providerId="ADAL" clId="{D2818A5F-3B18-4DF9-A641-6F069E127781}" dt="2020-06-06T22:23:43.697" v="4874" actId="20577"/>
          <ac:spMkLst>
            <pc:docMk/>
            <pc:sldMk cId="3258280252" sldId="264"/>
            <ac:spMk id="2" creationId="{648AE05A-AF2E-42DE-B1DE-FD5C9E8B2240}"/>
          </ac:spMkLst>
        </pc:spChg>
      </pc:sldChg>
      <pc:sldChg chg="modSp add modAnim">
        <pc:chgData name="Eugen Rožić" userId="d5fc8a2e-8ef8-4a69-bec5-89b728d76c4c" providerId="ADAL" clId="{D2818A5F-3B18-4DF9-A641-6F069E127781}" dt="2020-06-07T09:42:18.254" v="10921"/>
        <pc:sldMkLst>
          <pc:docMk/>
          <pc:sldMk cId="388881119" sldId="265"/>
        </pc:sldMkLst>
        <pc:spChg chg="mod">
          <ac:chgData name="Eugen Rožić" userId="d5fc8a2e-8ef8-4a69-bec5-89b728d76c4c" providerId="ADAL" clId="{D2818A5F-3B18-4DF9-A641-6F069E127781}" dt="2020-06-06T22:41:16.807" v="5761" actId="20577"/>
          <ac:spMkLst>
            <pc:docMk/>
            <pc:sldMk cId="388881119" sldId="265"/>
            <ac:spMk id="2" creationId="{7E4B6DD4-0713-40A6-BBA3-5B06A552E7A7}"/>
          </ac:spMkLst>
        </pc:spChg>
        <pc:spChg chg="mod">
          <ac:chgData name="Eugen Rožić" userId="d5fc8a2e-8ef8-4a69-bec5-89b728d76c4c" providerId="ADAL" clId="{D2818A5F-3B18-4DF9-A641-6F069E127781}" dt="2020-06-06T23:10:36.181" v="7594" actId="20577"/>
          <ac:spMkLst>
            <pc:docMk/>
            <pc:sldMk cId="388881119" sldId="265"/>
            <ac:spMk id="3" creationId="{8FCF9F93-FDA4-4157-9915-E956C0BDF0E2}"/>
          </ac:spMkLst>
        </pc:spChg>
      </pc:sldChg>
      <pc:sldChg chg="add del">
        <pc:chgData name="Eugen Rožić" userId="d5fc8a2e-8ef8-4a69-bec5-89b728d76c4c" providerId="ADAL" clId="{D2818A5F-3B18-4DF9-A641-6F069E127781}" dt="2020-06-06T23:09:25.929" v="7547" actId="2696"/>
        <pc:sldMkLst>
          <pc:docMk/>
          <pc:sldMk cId="2808679744" sldId="266"/>
        </pc:sldMkLst>
      </pc:sldChg>
      <pc:sldChg chg="addSp modSp add modAnim">
        <pc:chgData name="Eugen Rožić" userId="d5fc8a2e-8ef8-4a69-bec5-89b728d76c4c" providerId="ADAL" clId="{D2818A5F-3B18-4DF9-A641-6F069E127781}" dt="2020-06-07T09:43:21.515" v="10926"/>
        <pc:sldMkLst>
          <pc:docMk/>
          <pc:sldMk cId="3731052046" sldId="267"/>
        </pc:sldMkLst>
        <pc:spChg chg="mod">
          <ac:chgData name="Eugen Rožić" userId="d5fc8a2e-8ef8-4a69-bec5-89b728d76c4c" providerId="ADAL" clId="{D2818A5F-3B18-4DF9-A641-6F069E127781}" dt="2020-06-06T23:12:01.033" v="7766" actId="20577"/>
          <ac:spMkLst>
            <pc:docMk/>
            <pc:sldMk cId="3731052046" sldId="267"/>
            <ac:spMk id="2" creationId="{424E0227-DA7A-4E31-9D70-7317FCFCEEF5}"/>
          </ac:spMkLst>
        </pc:spChg>
        <pc:spChg chg="mod">
          <ac:chgData name="Eugen Rožić" userId="d5fc8a2e-8ef8-4a69-bec5-89b728d76c4c" providerId="ADAL" clId="{D2818A5F-3B18-4DF9-A641-6F069E127781}" dt="2020-06-06T23:29:45.844" v="8418" actId="20577"/>
          <ac:spMkLst>
            <pc:docMk/>
            <pc:sldMk cId="3731052046" sldId="267"/>
            <ac:spMk id="3" creationId="{A93B1B72-2D19-4ACD-871A-0608C771A536}"/>
          </ac:spMkLst>
        </pc:spChg>
        <pc:picChg chg="add mod">
          <ac:chgData name="Eugen Rožić" userId="d5fc8a2e-8ef8-4a69-bec5-89b728d76c4c" providerId="ADAL" clId="{D2818A5F-3B18-4DF9-A641-6F069E127781}" dt="2020-06-06T23:23:00.601" v="8339" actId="1076"/>
          <ac:picMkLst>
            <pc:docMk/>
            <pc:sldMk cId="3731052046" sldId="267"/>
            <ac:picMk id="5" creationId="{B145472D-68DE-44D9-B521-930ECDFA3AD7}"/>
          </ac:picMkLst>
        </pc:picChg>
        <pc:picChg chg="add mod">
          <ac:chgData name="Eugen Rožić" userId="d5fc8a2e-8ef8-4a69-bec5-89b728d76c4c" providerId="ADAL" clId="{D2818A5F-3B18-4DF9-A641-6F069E127781}" dt="2020-06-06T23:16:56.147" v="8138" actId="1076"/>
          <ac:picMkLst>
            <pc:docMk/>
            <pc:sldMk cId="3731052046" sldId="267"/>
            <ac:picMk id="7" creationId="{AFEDCC37-9517-42C9-8BDC-92C1C806D59D}"/>
          </ac:picMkLst>
        </pc:picChg>
      </pc:sldChg>
      <pc:sldChg chg="addSp modSp add del">
        <pc:chgData name="Eugen Rožić" userId="d5fc8a2e-8ef8-4a69-bec5-89b728d76c4c" providerId="ADAL" clId="{D2818A5F-3B18-4DF9-A641-6F069E127781}" dt="2020-06-06T23:14:48.317" v="8072" actId="2696"/>
        <pc:sldMkLst>
          <pc:docMk/>
          <pc:sldMk cId="2271808329" sldId="268"/>
        </pc:sldMkLst>
        <pc:spChg chg="mod">
          <ac:chgData name="Eugen Rožić" userId="d5fc8a2e-8ef8-4a69-bec5-89b728d76c4c" providerId="ADAL" clId="{D2818A5F-3B18-4DF9-A641-6F069E127781}" dt="2020-06-06T23:12:05.726" v="7780" actId="20577"/>
          <ac:spMkLst>
            <pc:docMk/>
            <pc:sldMk cId="2271808329" sldId="268"/>
            <ac:spMk id="2" creationId="{424E0227-DA7A-4E31-9D70-7317FCFCEEF5}"/>
          </ac:spMkLst>
        </pc:spChg>
        <pc:spChg chg="mod">
          <ac:chgData name="Eugen Rožić" userId="d5fc8a2e-8ef8-4a69-bec5-89b728d76c4c" providerId="ADAL" clId="{D2818A5F-3B18-4DF9-A641-6F069E127781}" dt="2020-06-06T23:13:41.226" v="8009" actId="20577"/>
          <ac:spMkLst>
            <pc:docMk/>
            <pc:sldMk cId="2271808329" sldId="268"/>
            <ac:spMk id="3" creationId="{A93B1B72-2D19-4ACD-871A-0608C771A536}"/>
          </ac:spMkLst>
        </pc:spChg>
        <pc:picChg chg="add mod">
          <ac:chgData name="Eugen Rožić" userId="d5fc8a2e-8ef8-4a69-bec5-89b728d76c4c" providerId="ADAL" clId="{D2818A5F-3B18-4DF9-A641-6F069E127781}" dt="2020-06-06T23:14:30.533" v="8068" actId="27614"/>
          <ac:picMkLst>
            <pc:docMk/>
            <pc:sldMk cId="2271808329" sldId="268"/>
            <ac:picMk id="5" creationId="{CB34DF67-FF05-40A4-AEB2-54ADC9D01328}"/>
          </ac:picMkLst>
        </pc:picChg>
        <pc:picChg chg="add mod">
          <ac:chgData name="Eugen Rožić" userId="d5fc8a2e-8ef8-4a69-bec5-89b728d76c4c" providerId="ADAL" clId="{D2818A5F-3B18-4DF9-A641-6F069E127781}" dt="2020-06-06T23:14:30.534" v="8069" actId="962"/>
          <ac:picMkLst>
            <pc:docMk/>
            <pc:sldMk cId="2271808329" sldId="268"/>
            <ac:picMk id="7" creationId="{C027BE62-5243-4C5D-AD4A-691FDF9138DB}"/>
          </ac:picMkLst>
        </pc:picChg>
      </pc:sldChg>
      <pc:sldChg chg="modSp add del">
        <pc:chgData name="Eugen Rožić" userId="d5fc8a2e-8ef8-4a69-bec5-89b728d76c4c" providerId="ADAL" clId="{D2818A5F-3B18-4DF9-A641-6F069E127781}" dt="2020-06-06T23:14:48.315" v="8071" actId="2696"/>
        <pc:sldMkLst>
          <pc:docMk/>
          <pc:sldMk cId="605836379" sldId="269"/>
        </pc:sldMkLst>
        <pc:spChg chg="mod">
          <ac:chgData name="Eugen Rožić" userId="d5fc8a2e-8ef8-4a69-bec5-89b728d76c4c" providerId="ADAL" clId="{D2818A5F-3B18-4DF9-A641-6F069E127781}" dt="2020-06-06T23:12:10.905" v="7794" actId="20577"/>
          <ac:spMkLst>
            <pc:docMk/>
            <pc:sldMk cId="605836379" sldId="269"/>
            <ac:spMk id="2" creationId="{424E0227-DA7A-4E31-9D70-7317FCFCEEF5}"/>
          </ac:spMkLst>
        </pc:spChg>
        <pc:spChg chg="mod">
          <ac:chgData name="Eugen Rožić" userId="d5fc8a2e-8ef8-4a69-bec5-89b728d76c4c" providerId="ADAL" clId="{D2818A5F-3B18-4DF9-A641-6F069E127781}" dt="2020-06-06T23:13:51.599" v="8037" actId="20577"/>
          <ac:spMkLst>
            <pc:docMk/>
            <pc:sldMk cId="605836379" sldId="269"/>
            <ac:spMk id="3" creationId="{A93B1B72-2D19-4ACD-871A-0608C771A536}"/>
          </ac:spMkLst>
        </pc:spChg>
      </pc:sldChg>
      <pc:sldChg chg="modSp add del">
        <pc:chgData name="Eugen Rožić" userId="d5fc8a2e-8ef8-4a69-bec5-89b728d76c4c" providerId="ADAL" clId="{D2818A5F-3B18-4DF9-A641-6F069E127781}" dt="2020-06-06T23:14:48.289" v="8070" actId="2696"/>
        <pc:sldMkLst>
          <pc:docMk/>
          <pc:sldMk cId="2605723757" sldId="270"/>
        </pc:sldMkLst>
        <pc:spChg chg="mod">
          <ac:chgData name="Eugen Rožić" userId="d5fc8a2e-8ef8-4a69-bec5-89b728d76c4c" providerId="ADAL" clId="{D2818A5F-3B18-4DF9-A641-6F069E127781}" dt="2020-06-06T23:12:15.143" v="7808" actId="20577"/>
          <ac:spMkLst>
            <pc:docMk/>
            <pc:sldMk cId="2605723757" sldId="270"/>
            <ac:spMk id="2" creationId="{424E0227-DA7A-4E31-9D70-7317FCFCEEF5}"/>
          </ac:spMkLst>
        </pc:spChg>
        <pc:spChg chg="mod">
          <ac:chgData name="Eugen Rožić" userId="d5fc8a2e-8ef8-4a69-bec5-89b728d76c4c" providerId="ADAL" clId="{D2818A5F-3B18-4DF9-A641-6F069E127781}" dt="2020-06-06T23:13:59.504" v="8061" actId="20577"/>
          <ac:spMkLst>
            <pc:docMk/>
            <pc:sldMk cId="2605723757" sldId="270"/>
            <ac:spMk id="3" creationId="{A93B1B72-2D19-4ACD-871A-0608C771A536}"/>
          </ac:spMkLst>
        </pc:spChg>
      </pc:sldChg>
      <pc:sldChg chg="modSp add modAnim">
        <pc:chgData name="Eugen Rožić" userId="d5fc8a2e-8ef8-4a69-bec5-89b728d76c4c" providerId="ADAL" clId="{D2818A5F-3B18-4DF9-A641-6F069E127781}" dt="2020-06-07T09:45:01.897" v="10945"/>
        <pc:sldMkLst>
          <pc:docMk/>
          <pc:sldMk cId="1514013607" sldId="271"/>
        </pc:sldMkLst>
        <pc:spChg chg="mod">
          <ac:chgData name="Eugen Rožić" userId="d5fc8a2e-8ef8-4a69-bec5-89b728d76c4c" providerId="ADAL" clId="{D2818A5F-3B18-4DF9-A641-6F069E127781}" dt="2020-06-06T23:11:05.093" v="7673" actId="20577"/>
          <ac:spMkLst>
            <pc:docMk/>
            <pc:sldMk cId="1514013607" sldId="271"/>
            <ac:spMk id="2" creationId="{424E0227-DA7A-4E31-9D70-7317FCFCEEF5}"/>
          </ac:spMkLst>
        </pc:spChg>
        <pc:spChg chg="mod">
          <ac:chgData name="Eugen Rožić" userId="d5fc8a2e-8ef8-4a69-bec5-89b728d76c4c" providerId="ADAL" clId="{D2818A5F-3B18-4DF9-A641-6F069E127781}" dt="2020-06-07T09:00:32.327" v="10048" actId="5793"/>
          <ac:spMkLst>
            <pc:docMk/>
            <pc:sldMk cId="1514013607" sldId="271"/>
            <ac:spMk id="3" creationId="{A93B1B72-2D19-4ACD-871A-0608C771A536}"/>
          </ac:spMkLst>
        </pc:spChg>
      </pc:sldChg>
      <pc:sldChg chg="modSp add modAnim">
        <pc:chgData name="Eugen Rožić" userId="d5fc8a2e-8ef8-4a69-bec5-89b728d76c4c" providerId="ADAL" clId="{D2818A5F-3B18-4DF9-A641-6F069E127781}" dt="2020-06-07T09:43:37.759" v="10931"/>
        <pc:sldMkLst>
          <pc:docMk/>
          <pc:sldMk cId="1959412936" sldId="272"/>
        </pc:sldMkLst>
        <pc:spChg chg="mod">
          <ac:chgData name="Eugen Rožić" userId="d5fc8a2e-8ef8-4a69-bec5-89b728d76c4c" providerId="ADAL" clId="{D2818A5F-3B18-4DF9-A641-6F069E127781}" dt="2020-06-06T23:29:41.815" v="8414" actId="20577"/>
          <ac:spMkLst>
            <pc:docMk/>
            <pc:sldMk cId="1959412936" sldId="272"/>
            <ac:spMk id="3" creationId="{A93B1B72-2D19-4ACD-871A-0608C771A536}"/>
          </ac:spMkLst>
        </pc:spChg>
        <pc:picChg chg="mod">
          <ac:chgData name="Eugen Rožić" userId="d5fc8a2e-8ef8-4a69-bec5-89b728d76c4c" providerId="ADAL" clId="{D2818A5F-3B18-4DF9-A641-6F069E127781}" dt="2020-06-06T23:24:17.671" v="8357" actId="14826"/>
          <ac:picMkLst>
            <pc:docMk/>
            <pc:sldMk cId="1959412936" sldId="272"/>
            <ac:picMk id="5" creationId="{B145472D-68DE-44D9-B521-930ECDFA3AD7}"/>
          </ac:picMkLst>
        </pc:picChg>
        <pc:picChg chg="mod">
          <ac:chgData name="Eugen Rožić" userId="d5fc8a2e-8ef8-4a69-bec5-89b728d76c4c" providerId="ADAL" clId="{D2818A5F-3B18-4DF9-A641-6F069E127781}" dt="2020-06-07T08:23:10.630" v="8500" actId="14100"/>
          <ac:picMkLst>
            <pc:docMk/>
            <pc:sldMk cId="1959412936" sldId="272"/>
            <ac:picMk id="7" creationId="{AFEDCC37-9517-42C9-8BDC-92C1C806D59D}"/>
          </ac:picMkLst>
        </pc:picChg>
      </pc:sldChg>
      <pc:sldChg chg="modSp add modAnim">
        <pc:chgData name="Eugen Rožić" userId="d5fc8a2e-8ef8-4a69-bec5-89b728d76c4c" providerId="ADAL" clId="{D2818A5F-3B18-4DF9-A641-6F069E127781}" dt="2020-06-07T09:43:55.158" v="10936"/>
        <pc:sldMkLst>
          <pc:docMk/>
          <pc:sldMk cId="3073700349" sldId="273"/>
        </pc:sldMkLst>
        <pc:spChg chg="mod">
          <ac:chgData name="Eugen Rožić" userId="d5fc8a2e-8ef8-4a69-bec5-89b728d76c4c" providerId="ADAL" clId="{D2818A5F-3B18-4DF9-A641-6F069E127781}" dt="2020-06-06T23:39:38.898" v="8473" actId="20577"/>
          <ac:spMkLst>
            <pc:docMk/>
            <pc:sldMk cId="3073700349" sldId="273"/>
            <ac:spMk id="3" creationId="{A93B1B72-2D19-4ACD-871A-0608C771A536}"/>
          </ac:spMkLst>
        </pc:spChg>
        <pc:picChg chg="mod">
          <ac:chgData name="Eugen Rožić" userId="d5fc8a2e-8ef8-4a69-bec5-89b728d76c4c" providerId="ADAL" clId="{D2818A5F-3B18-4DF9-A641-6F069E127781}" dt="2020-06-06T23:29:08.435" v="8408" actId="14826"/>
          <ac:picMkLst>
            <pc:docMk/>
            <pc:sldMk cId="3073700349" sldId="273"/>
            <ac:picMk id="5" creationId="{B145472D-68DE-44D9-B521-930ECDFA3AD7}"/>
          </ac:picMkLst>
        </pc:picChg>
        <pc:picChg chg="mod">
          <ac:chgData name="Eugen Rožić" userId="d5fc8a2e-8ef8-4a69-bec5-89b728d76c4c" providerId="ADAL" clId="{D2818A5F-3B18-4DF9-A641-6F069E127781}" dt="2020-06-07T08:23:28.473" v="8502" actId="14100"/>
          <ac:picMkLst>
            <pc:docMk/>
            <pc:sldMk cId="3073700349" sldId="273"/>
            <ac:picMk id="7" creationId="{AFEDCC37-9517-42C9-8BDC-92C1C806D59D}"/>
          </ac:picMkLst>
        </pc:picChg>
      </pc:sldChg>
      <pc:sldChg chg="modSp add modAnim">
        <pc:chgData name="Eugen Rožić" userId="d5fc8a2e-8ef8-4a69-bec5-89b728d76c4c" providerId="ADAL" clId="{D2818A5F-3B18-4DF9-A641-6F069E127781}" dt="2020-06-07T09:44:08.971" v="10941"/>
        <pc:sldMkLst>
          <pc:docMk/>
          <pc:sldMk cId="13241796" sldId="274"/>
        </pc:sldMkLst>
        <pc:spChg chg="mod">
          <ac:chgData name="Eugen Rožić" userId="d5fc8a2e-8ef8-4a69-bec5-89b728d76c4c" providerId="ADAL" clId="{D2818A5F-3B18-4DF9-A641-6F069E127781}" dt="2020-06-06T23:40:19.303" v="8498" actId="20577"/>
          <ac:spMkLst>
            <pc:docMk/>
            <pc:sldMk cId="13241796" sldId="274"/>
            <ac:spMk id="3" creationId="{A93B1B72-2D19-4ACD-871A-0608C771A536}"/>
          </ac:spMkLst>
        </pc:spChg>
        <pc:picChg chg="mod">
          <ac:chgData name="Eugen Rožić" userId="d5fc8a2e-8ef8-4a69-bec5-89b728d76c4c" providerId="ADAL" clId="{D2818A5F-3B18-4DF9-A641-6F069E127781}" dt="2020-06-07T08:23:40.159" v="8503" actId="14100"/>
          <ac:picMkLst>
            <pc:docMk/>
            <pc:sldMk cId="13241796" sldId="274"/>
            <ac:picMk id="5" creationId="{B145472D-68DE-44D9-B521-930ECDFA3AD7}"/>
          </ac:picMkLst>
        </pc:picChg>
        <pc:picChg chg="mod">
          <ac:chgData name="Eugen Rožić" userId="d5fc8a2e-8ef8-4a69-bec5-89b728d76c4c" providerId="ADAL" clId="{D2818A5F-3B18-4DF9-A641-6F069E127781}" dt="2020-06-07T08:23:58.744" v="8506" actId="14100"/>
          <ac:picMkLst>
            <pc:docMk/>
            <pc:sldMk cId="13241796" sldId="274"/>
            <ac:picMk id="7" creationId="{AFEDCC37-9517-42C9-8BDC-92C1C806D59D}"/>
          </ac:picMkLst>
        </pc:picChg>
      </pc:sldChg>
      <pc:sldChg chg="addSp delSp modSp add">
        <pc:chgData name="Eugen Rožić" userId="d5fc8a2e-8ef8-4a69-bec5-89b728d76c4c" providerId="ADAL" clId="{D2818A5F-3B18-4DF9-A641-6F069E127781}" dt="2020-06-07T09:35:15.608" v="10873" actId="1076"/>
        <pc:sldMkLst>
          <pc:docMk/>
          <pc:sldMk cId="1495111714" sldId="275"/>
        </pc:sldMkLst>
        <pc:spChg chg="mod">
          <ac:chgData name="Eugen Rožić" userId="d5fc8a2e-8ef8-4a69-bec5-89b728d76c4c" providerId="ADAL" clId="{D2818A5F-3B18-4DF9-A641-6F069E127781}" dt="2020-06-07T09:03:52.960" v="10128" actId="20577"/>
          <ac:spMkLst>
            <pc:docMk/>
            <pc:sldMk cId="1495111714" sldId="275"/>
            <ac:spMk id="2" creationId="{B5A7E615-E025-4A11-98D3-21D89164959E}"/>
          </ac:spMkLst>
        </pc:spChg>
        <pc:spChg chg="mod">
          <ac:chgData name="Eugen Rožić" userId="d5fc8a2e-8ef8-4a69-bec5-89b728d76c4c" providerId="ADAL" clId="{D2818A5F-3B18-4DF9-A641-6F069E127781}" dt="2020-06-07T09:35:08.612" v="10872" actId="20577"/>
          <ac:spMkLst>
            <pc:docMk/>
            <pc:sldMk cId="1495111714" sldId="275"/>
            <ac:spMk id="3" creationId="{6A723DC3-0325-4326-A10C-78E720FAFE24}"/>
          </ac:spMkLst>
        </pc:spChg>
        <pc:picChg chg="add del mod">
          <ac:chgData name="Eugen Rožić" userId="d5fc8a2e-8ef8-4a69-bec5-89b728d76c4c" providerId="ADAL" clId="{D2818A5F-3B18-4DF9-A641-6F069E127781}" dt="2020-06-07T09:04:39.211" v="10137" actId="478"/>
          <ac:picMkLst>
            <pc:docMk/>
            <pc:sldMk cId="1495111714" sldId="275"/>
            <ac:picMk id="5" creationId="{FEB886B4-AD7F-4322-A699-90B20A3737A0}"/>
          </ac:picMkLst>
        </pc:picChg>
        <pc:picChg chg="add mod">
          <ac:chgData name="Eugen Rožić" userId="d5fc8a2e-8ef8-4a69-bec5-89b728d76c4c" providerId="ADAL" clId="{D2818A5F-3B18-4DF9-A641-6F069E127781}" dt="2020-06-07T09:23:26.272" v="10669" actId="1076"/>
          <ac:picMkLst>
            <pc:docMk/>
            <pc:sldMk cId="1495111714" sldId="275"/>
            <ac:picMk id="7" creationId="{F172F6F5-9D95-455D-959F-D142E132371A}"/>
          </ac:picMkLst>
        </pc:picChg>
        <pc:picChg chg="add mod">
          <ac:chgData name="Eugen Rožić" userId="d5fc8a2e-8ef8-4a69-bec5-89b728d76c4c" providerId="ADAL" clId="{D2818A5F-3B18-4DF9-A641-6F069E127781}" dt="2020-06-07T09:35:15.608" v="10873" actId="1076"/>
          <ac:picMkLst>
            <pc:docMk/>
            <pc:sldMk cId="1495111714" sldId="275"/>
            <ac:picMk id="9" creationId="{84A9E438-DB9B-4850-9BDE-8B5C2C1EF39F}"/>
          </ac:picMkLst>
        </pc:picChg>
        <pc:picChg chg="add mod">
          <ac:chgData name="Eugen Rožić" userId="d5fc8a2e-8ef8-4a69-bec5-89b728d76c4c" providerId="ADAL" clId="{D2818A5F-3B18-4DF9-A641-6F069E127781}" dt="2020-06-07T09:23:18.185" v="10666" actId="1076"/>
          <ac:picMkLst>
            <pc:docMk/>
            <pc:sldMk cId="1495111714" sldId="275"/>
            <ac:picMk id="11" creationId="{B679375D-4075-4F81-AB7F-1AEB38E4800D}"/>
          </ac:picMkLst>
        </pc:picChg>
      </pc:sldChg>
      <pc:sldChg chg="add del">
        <pc:chgData name="Eugen Rožić" userId="d5fc8a2e-8ef8-4a69-bec5-89b728d76c4c" providerId="ADAL" clId="{D2818A5F-3B18-4DF9-A641-6F069E127781}" dt="2020-06-07T09:04:05.696" v="10131" actId="2696"/>
        <pc:sldMkLst>
          <pc:docMk/>
          <pc:sldMk cId="1530621898" sldId="276"/>
        </pc:sldMkLst>
      </pc:sldChg>
      <pc:sldChg chg="modSp add del">
        <pc:chgData name="Eugen Rožić" userId="d5fc8a2e-8ef8-4a69-bec5-89b728d76c4c" providerId="ADAL" clId="{D2818A5F-3B18-4DF9-A641-6F069E127781}" dt="2020-06-07T09:23:31.670" v="10670" actId="2696"/>
        <pc:sldMkLst>
          <pc:docMk/>
          <pc:sldMk cId="978163110" sldId="277"/>
        </pc:sldMkLst>
        <pc:spChg chg="mod">
          <ac:chgData name="Eugen Rožić" userId="d5fc8a2e-8ef8-4a69-bec5-89b728d76c4c" providerId="ADAL" clId="{D2818A5F-3B18-4DF9-A641-6F069E127781}" dt="2020-06-07T09:10:53.923" v="10227"/>
          <ac:spMkLst>
            <pc:docMk/>
            <pc:sldMk cId="978163110" sldId="277"/>
            <ac:spMk id="3" creationId="{6A723DC3-0325-4326-A10C-78E720FAFE24}"/>
          </ac:spMkLst>
        </pc:spChg>
      </pc:sldChg>
      <pc:sldChg chg="addSp modSp add">
        <pc:chgData name="Eugen Rožić" userId="d5fc8a2e-8ef8-4a69-bec5-89b728d76c4c" providerId="ADAL" clId="{D2818A5F-3B18-4DF9-A641-6F069E127781}" dt="2020-06-07T12:22:07.565" v="10955" actId="14100"/>
        <pc:sldMkLst>
          <pc:docMk/>
          <pc:sldMk cId="621956190" sldId="278"/>
        </pc:sldMkLst>
        <pc:spChg chg="mod">
          <ac:chgData name="Eugen Rožić" userId="d5fc8a2e-8ef8-4a69-bec5-89b728d76c4c" providerId="ADAL" clId="{D2818A5F-3B18-4DF9-A641-6F069E127781}" dt="2020-06-07T09:04:10.495" v="10133" actId="20577"/>
          <ac:spMkLst>
            <pc:docMk/>
            <pc:sldMk cId="621956190" sldId="278"/>
            <ac:spMk id="2" creationId="{B5A7E615-E025-4A11-98D3-21D89164959E}"/>
          </ac:spMkLst>
        </pc:spChg>
        <pc:spChg chg="mod">
          <ac:chgData name="Eugen Rožić" userId="d5fc8a2e-8ef8-4a69-bec5-89b728d76c4c" providerId="ADAL" clId="{D2818A5F-3B18-4DF9-A641-6F069E127781}" dt="2020-06-07T09:33:04.331" v="10842" actId="6549"/>
          <ac:spMkLst>
            <pc:docMk/>
            <pc:sldMk cId="621956190" sldId="278"/>
            <ac:spMk id="3" creationId="{6A723DC3-0325-4326-A10C-78E720FAFE24}"/>
          </ac:spMkLst>
        </pc:spChg>
        <pc:picChg chg="add mod">
          <ac:chgData name="Eugen Rožić" userId="d5fc8a2e-8ef8-4a69-bec5-89b728d76c4c" providerId="ADAL" clId="{D2818A5F-3B18-4DF9-A641-6F069E127781}" dt="2020-06-07T09:33:45.940" v="10859" actId="1076"/>
          <ac:picMkLst>
            <pc:docMk/>
            <pc:sldMk cId="621956190" sldId="278"/>
            <ac:picMk id="5" creationId="{0FB66634-987C-4716-91CB-AC7FF2C31E02}"/>
          </ac:picMkLst>
        </pc:picChg>
        <pc:picChg chg="add mod">
          <ac:chgData name="Eugen Rožić" userId="d5fc8a2e-8ef8-4a69-bec5-89b728d76c4c" providerId="ADAL" clId="{D2818A5F-3B18-4DF9-A641-6F069E127781}" dt="2020-06-07T09:33:47.637" v="10860" actId="1076"/>
          <ac:picMkLst>
            <pc:docMk/>
            <pc:sldMk cId="621956190" sldId="278"/>
            <ac:picMk id="7" creationId="{A15210CE-7FFA-47C5-B8E3-4B02D0A0722D}"/>
          </ac:picMkLst>
        </pc:picChg>
        <pc:picChg chg="add mod">
          <ac:chgData name="Eugen Rožić" userId="d5fc8a2e-8ef8-4a69-bec5-89b728d76c4c" providerId="ADAL" clId="{D2818A5F-3B18-4DF9-A641-6F069E127781}" dt="2020-06-07T12:22:07.565" v="10955" actId="14100"/>
          <ac:picMkLst>
            <pc:docMk/>
            <pc:sldMk cId="621956190" sldId="278"/>
            <ac:picMk id="9" creationId="{B82715D6-4AB7-42AA-BCB2-4C86A1483B05}"/>
          </ac:picMkLst>
        </pc:picChg>
      </pc:sldChg>
      <pc:sldMasterChg chg="modSldLayout">
        <pc:chgData name="Eugen Rožić" userId="d5fc8a2e-8ef8-4a69-bec5-89b728d76c4c" providerId="ADAL" clId="{D2818A5F-3B18-4DF9-A641-6F069E127781}" dt="2020-06-06T20:48:28.829" v="61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D2818A5F-3B18-4DF9-A641-6F069E127781}" dt="2020-06-06T20:48:28.829" v="61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D2818A5F-3B18-4DF9-A641-6F069E127781}" dt="2020-06-06T20:47:08.976" v="56" actId="11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D2818A5F-3B18-4DF9-A641-6F069E127781}" dt="2020-06-06T20:48:28.829" v="61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  <pc:docChgLst>
    <pc:chgData name="Eugen Rožić" userId="d5fc8a2e-8ef8-4a69-bec5-89b728d76c4c" providerId="ADAL" clId="{C40C85CB-48FA-4A0D-BD13-25A074C132B8}"/>
    <pc:docChg chg="undo custSel addSld delSld modSld">
      <pc:chgData name="Eugen Rožić" userId="d5fc8a2e-8ef8-4a69-bec5-89b728d76c4c" providerId="ADAL" clId="{C40C85CB-48FA-4A0D-BD13-25A074C132B8}" dt="2020-05-04T09:57:45.327" v="130" actId="2696"/>
      <pc:docMkLst>
        <pc:docMk/>
      </pc:docMkLst>
      <pc:sldChg chg="modSp">
        <pc:chgData name="Eugen Rožić" userId="d5fc8a2e-8ef8-4a69-bec5-89b728d76c4c" providerId="ADAL" clId="{C40C85CB-48FA-4A0D-BD13-25A074C132B8}" dt="2020-05-04T09:56:49.307" v="92" actId="20577"/>
        <pc:sldMkLst>
          <pc:docMk/>
          <pc:sldMk cId="2361572079" sldId="256"/>
        </pc:sldMkLst>
        <pc:spChg chg="mod">
          <ac:chgData name="Eugen Rožić" userId="d5fc8a2e-8ef8-4a69-bec5-89b728d76c4c" providerId="ADAL" clId="{C40C85CB-48FA-4A0D-BD13-25A074C132B8}" dt="2020-05-04T09:56:20.850" v="19" actId="20577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C40C85CB-48FA-4A0D-BD13-25A074C132B8}" dt="2020-05-04T09:56:49.307" v="92" actId="20577"/>
          <ac:spMkLst>
            <pc:docMk/>
            <pc:sldMk cId="2361572079" sldId="256"/>
            <ac:spMk id="4" creationId="{62DAF6BC-3766-4575-B553-F9B9B4738F05}"/>
          </ac:spMkLst>
        </pc:spChg>
      </pc:sldChg>
      <pc:sldChg chg="delSp modSp delAnim modAnim">
        <pc:chgData name="Eugen Rožić" userId="d5fc8a2e-8ef8-4a69-bec5-89b728d76c4c" providerId="ADAL" clId="{C40C85CB-48FA-4A0D-BD13-25A074C132B8}" dt="2020-05-04T09:57:40.060" v="126" actId="5793"/>
        <pc:sldMkLst>
          <pc:docMk/>
          <pc:sldMk cId="2359218220" sldId="258"/>
        </pc:sldMkLst>
        <pc:spChg chg="mod">
          <ac:chgData name="Eugen Rožić" userId="d5fc8a2e-8ef8-4a69-bec5-89b728d76c4c" providerId="ADAL" clId="{C40C85CB-48FA-4A0D-BD13-25A074C132B8}" dt="2020-05-04T09:57:36.539" v="122" actId="20577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C40C85CB-48FA-4A0D-BD13-25A074C132B8}" dt="2020-05-04T09:57:40.060" v="126" actId="5793"/>
          <ac:spMkLst>
            <pc:docMk/>
            <pc:sldMk cId="2359218220" sldId="258"/>
            <ac:spMk id="3" creationId="{C38F1908-8F80-43EF-B477-B1269BA66F6C}"/>
          </ac:spMkLst>
        </pc:spChg>
        <pc:picChg chg="del">
          <ac:chgData name="Eugen Rožić" userId="d5fc8a2e-8ef8-4a69-bec5-89b728d76c4c" providerId="ADAL" clId="{C40C85CB-48FA-4A0D-BD13-25A074C132B8}" dt="2020-05-04T09:57:08.506" v="95" actId="478"/>
          <ac:picMkLst>
            <pc:docMk/>
            <pc:sldMk cId="2359218220" sldId="258"/>
            <ac:picMk id="4" creationId="{2ED649F9-1B84-4240-8BF6-C1E44F36EA65}"/>
          </ac:picMkLst>
        </pc:picChg>
      </pc:sldChg>
      <pc:sldChg chg="del">
        <pc:chgData name="Eugen Rožić" userId="d5fc8a2e-8ef8-4a69-bec5-89b728d76c4c" providerId="ADAL" clId="{C40C85CB-48FA-4A0D-BD13-25A074C132B8}" dt="2020-05-04T09:57:45.268" v="127" actId="2696"/>
        <pc:sldMkLst>
          <pc:docMk/>
          <pc:sldMk cId="1096152895" sldId="259"/>
        </pc:sldMkLst>
      </pc:sldChg>
      <pc:sldChg chg="del">
        <pc:chgData name="Eugen Rožić" userId="d5fc8a2e-8ef8-4a69-bec5-89b728d76c4c" providerId="ADAL" clId="{C40C85CB-48FA-4A0D-BD13-25A074C132B8}" dt="2020-05-04T09:57:45.315" v="129" actId="2696"/>
        <pc:sldMkLst>
          <pc:docMk/>
          <pc:sldMk cId="3079856808" sldId="260"/>
        </pc:sldMkLst>
      </pc:sldChg>
      <pc:sldChg chg="del">
        <pc:chgData name="Eugen Rožić" userId="d5fc8a2e-8ef8-4a69-bec5-89b728d76c4c" providerId="ADAL" clId="{C40C85CB-48FA-4A0D-BD13-25A074C132B8}" dt="2020-05-04T09:57:45.284" v="128" actId="2696"/>
        <pc:sldMkLst>
          <pc:docMk/>
          <pc:sldMk cId="3139534896" sldId="261"/>
        </pc:sldMkLst>
      </pc:sldChg>
      <pc:sldChg chg="del">
        <pc:chgData name="Eugen Rožić" userId="d5fc8a2e-8ef8-4a69-bec5-89b728d76c4c" providerId="ADAL" clId="{C40C85CB-48FA-4A0D-BD13-25A074C132B8}" dt="2020-05-04T09:57:45.327" v="130" actId="2696"/>
        <pc:sldMkLst>
          <pc:docMk/>
          <pc:sldMk cId="4214280032" sldId="262"/>
        </pc:sldMkLst>
      </pc:sldChg>
      <pc:sldChg chg="add">
        <pc:chgData name="Eugen Rožić" userId="d5fc8a2e-8ef8-4a69-bec5-89b728d76c4c" providerId="ADAL" clId="{C40C85CB-48FA-4A0D-BD13-25A074C132B8}" dt="2020-05-04T09:57:33.147" v="118"/>
        <pc:sldMkLst>
          <pc:docMk/>
          <pc:sldMk cId="2641000032" sldId="263"/>
        </pc:sldMkLst>
      </pc:sldChg>
    </pc:docChg>
  </pc:docChgLst>
  <pc:docChgLst>
    <pc:chgData name="Eugen Rožić" userId="d5fc8a2e-8ef8-4a69-bec5-89b728d76c4c" providerId="ADAL" clId="{FBDC03ED-1380-45C0-83B9-B6F8FAAE68D9}"/>
    <pc:docChg chg="undo custSel modSld">
      <pc:chgData name="Eugen Rožić" userId="d5fc8a2e-8ef8-4a69-bec5-89b728d76c4c" providerId="ADAL" clId="{FBDC03ED-1380-45C0-83B9-B6F8FAAE68D9}" dt="2020-05-04T10:04:05.794" v="75" actId="20577"/>
      <pc:docMkLst>
        <pc:docMk/>
      </pc:docMkLst>
      <pc:sldChg chg="addSp delSp modSp">
        <pc:chgData name="Eugen Rožić" userId="d5fc8a2e-8ef8-4a69-bec5-89b728d76c4c" providerId="ADAL" clId="{FBDC03ED-1380-45C0-83B9-B6F8FAAE68D9}" dt="2020-05-04T10:04:05.794" v="75" actId="20577"/>
        <pc:sldMkLst>
          <pc:docMk/>
          <pc:sldMk cId="2361572079" sldId="256"/>
        </pc:sldMkLst>
        <pc:spChg chg="mod">
          <ac:chgData name="Eugen Rožić" userId="d5fc8a2e-8ef8-4a69-bec5-89b728d76c4c" providerId="ADAL" clId="{FBDC03ED-1380-45C0-83B9-B6F8FAAE68D9}" dt="2020-05-04T10:03:01.806" v="23" actId="20577"/>
          <ac:spMkLst>
            <pc:docMk/>
            <pc:sldMk cId="2361572079" sldId="256"/>
            <ac:spMk id="2" creationId="{2E50AC87-5BDC-449A-8F00-878BC31EB5F0}"/>
          </ac:spMkLst>
        </pc:spChg>
        <pc:spChg chg="add del mod">
          <ac:chgData name="Eugen Rožić" userId="d5fc8a2e-8ef8-4a69-bec5-89b728d76c4c" providerId="ADAL" clId="{FBDC03ED-1380-45C0-83B9-B6F8FAAE68D9}" dt="2020-05-04T10:04:05.794" v="75" actId="20577"/>
          <ac:spMkLst>
            <pc:docMk/>
            <pc:sldMk cId="2361572079" sldId="256"/>
            <ac:spMk id="4" creationId="{62DAF6BC-3766-4575-B553-F9B9B4738F05}"/>
          </ac:spMkLst>
        </pc:spChg>
      </pc:sldChg>
    </pc:docChg>
  </pc:docChgLst>
  <pc:docChgLst>
    <pc:chgData name="Eugen Rožić" userId="d5fc8a2e-8ef8-4a69-bec5-89b728d76c4c" providerId="ADAL" clId="{3C7139AB-6269-4859-AD98-4E1D1FCE4FCA}"/>
    <pc:docChg chg="undo redo custSel addSld delSld modSld modMainMaster">
      <pc:chgData name="Eugen Rožić" userId="d5fc8a2e-8ef8-4a69-bec5-89b728d76c4c" providerId="ADAL" clId="{3C7139AB-6269-4859-AD98-4E1D1FCE4FCA}" dt="2020-03-31T13:38:08.631" v="6492" actId="478"/>
      <pc:docMkLst>
        <pc:docMk/>
      </pc:docMkLst>
      <pc:sldChg chg="addSp delSp modSp add modTransition delAnim modAnim">
        <pc:chgData name="Eugen Rožić" userId="d5fc8a2e-8ef8-4a69-bec5-89b728d76c4c" providerId="ADAL" clId="{3C7139AB-6269-4859-AD98-4E1D1FCE4FCA}" dt="2020-03-31T13:37:41.399" v="6482" actId="478"/>
        <pc:sldMkLst>
          <pc:docMk/>
          <pc:sldMk cId="2361572079" sldId="256"/>
        </pc:sldMkLst>
        <pc:spChg chg="mod">
          <ac:chgData name="Eugen Rožić" userId="d5fc8a2e-8ef8-4a69-bec5-89b728d76c4c" providerId="ADAL" clId="{3C7139AB-6269-4859-AD98-4E1D1FCE4FCA}" dt="2020-03-30T09:15:26.178" v="172" actId="1076"/>
          <ac:spMkLst>
            <pc:docMk/>
            <pc:sldMk cId="2361572079" sldId="256"/>
            <ac:spMk id="2" creationId="{2E50AC87-5BDC-449A-8F00-878BC31EB5F0}"/>
          </ac:spMkLst>
        </pc:spChg>
        <pc:spChg chg="mod">
          <ac:chgData name="Eugen Rožić" userId="d5fc8a2e-8ef8-4a69-bec5-89b728d76c4c" providerId="ADAL" clId="{3C7139AB-6269-4859-AD98-4E1D1FCE4FCA}" dt="2020-03-30T09:26:44.226" v="308" actId="14100"/>
          <ac:spMkLst>
            <pc:docMk/>
            <pc:sldMk cId="2361572079" sldId="256"/>
            <ac:spMk id="3" creationId="{F0140754-6AAB-4405-9E3B-54EEAD00AEEC}"/>
          </ac:spMkLst>
        </pc:spChg>
        <pc:spChg chg="add mod">
          <ac:chgData name="Eugen Rožić" userId="d5fc8a2e-8ef8-4a69-bec5-89b728d76c4c" providerId="ADAL" clId="{3C7139AB-6269-4859-AD98-4E1D1FCE4FCA}" dt="2020-03-30T09:27:23.431" v="313" actId="1076"/>
          <ac:spMkLst>
            <pc:docMk/>
            <pc:sldMk cId="2361572079" sldId="256"/>
            <ac:spMk id="4" creationId="{62DAF6BC-3766-4575-B553-F9B9B4738F05}"/>
          </ac:spMkLst>
        </pc:sp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61572079" sldId="256"/>
            <ac:picMk id="5" creationId="{0E060F0E-3CB2-4021-AA81-75C15429E1C5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61572079" sldId="256"/>
            <ac:picMk id="7" creationId="{6208915B-F045-49D9-AF46-B114C5F16377}"/>
          </ac:picMkLst>
        </pc:picChg>
        <pc:picChg chg="add del mod">
          <ac:chgData name="Eugen Rožić" userId="d5fc8a2e-8ef8-4a69-bec5-89b728d76c4c" providerId="ADAL" clId="{3C7139AB-6269-4859-AD98-4E1D1FCE4FCA}" dt="2020-03-31T12:07:42.759" v="6460"/>
          <ac:picMkLst>
            <pc:docMk/>
            <pc:sldMk cId="2361572079" sldId="256"/>
            <ac:picMk id="8" creationId="{45E14110-CA24-4BE1-8865-D22D77C5CC9A}"/>
          </ac:picMkLst>
        </pc:picChg>
        <pc:picChg chg="add del mod">
          <ac:chgData name="Eugen Rožić" userId="d5fc8a2e-8ef8-4a69-bec5-89b728d76c4c" providerId="ADAL" clId="{3C7139AB-6269-4859-AD98-4E1D1FCE4FCA}" dt="2020-03-31T12:09:40.007" v="6462"/>
          <ac:picMkLst>
            <pc:docMk/>
            <pc:sldMk cId="2361572079" sldId="256"/>
            <ac:picMk id="10" creationId="{199D9353-B7DD-465E-BBD2-661031CCBD40}"/>
          </ac:picMkLst>
        </pc:picChg>
        <pc:picChg chg="add del mod">
          <ac:chgData name="Eugen Rožić" userId="d5fc8a2e-8ef8-4a69-bec5-89b728d76c4c" providerId="ADAL" clId="{3C7139AB-6269-4859-AD98-4E1D1FCE4FCA}" dt="2020-03-31T13:37:41.399" v="6482" actId="478"/>
          <ac:picMkLst>
            <pc:docMk/>
            <pc:sldMk cId="2361572079" sldId="256"/>
            <ac:picMk id="12" creationId="{FE5DC206-240A-461C-B7F4-9A740E60055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61572079" sldId="256"/>
            <ac:inkMk id="6" creationId="{8D77ED0D-9EC2-443C-B8FC-3B17F8BC0819}"/>
          </ac:inkMkLst>
        </pc:inkChg>
        <pc:inkChg chg="add del">
          <ac:chgData name="Eugen Rožić" userId="d5fc8a2e-8ef8-4a69-bec5-89b728d76c4c" providerId="ADAL" clId="{3C7139AB-6269-4859-AD98-4E1D1FCE4FCA}" dt="2020-03-31T12:09:40.007" v="6462"/>
          <ac:inkMkLst>
            <pc:docMk/>
            <pc:sldMk cId="2361572079" sldId="256"/>
            <ac:inkMk id="9" creationId="{7931A0CB-779D-4EC4-A2A0-BFD3517314C2}"/>
          </ac:inkMkLst>
        </pc:inkChg>
        <pc:inkChg chg="add del">
          <ac:chgData name="Eugen Rožić" userId="d5fc8a2e-8ef8-4a69-bec5-89b728d76c4c" providerId="ADAL" clId="{3C7139AB-6269-4859-AD98-4E1D1FCE4FCA}" dt="2020-03-31T13:37:39.411" v="6481" actId="478"/>
          <ac:inkMkLst>
            <pc:docMk/>
            <pc:sldMk cId="2361572079" sldId="256"/>
            <ac:inkMk id="11" creationId="{5C707299-6B96-42B1-8DCD-ED4571B4F994}"/>
          </ac:inkMkLst>
        </pc:inkChg>
      </pc:sldChg>
      <pc:sldChg chg="modSp add del">
        <pc:chgData name="Eugen Rožić" userId="d5fc8a2e-8ef8-4a69-bec5-89b728d76c4c" providerId="ADAL" clId="{3C7139AB-6269-4859-AD98-4E1D1FCE4FCA}" dt="2020-03-30T19:27:07.344" v="334" actId="2696"/>
        <pc:sldMkLst>
          <pc:docMk/>
          <pc:sldMk cId="593872432" sldId="257"/>
        </pc:sldMkLst>
        <pc:spChg chg="mod">
          <ac:chgData name="Eugen Rožić" userId="d5fc8a2e-8ef8-4a69-bec5-89b728d76c4c" providerId="ADAL" clId="{3C7139AB-6269-4859-AD98-4E1D1FCE4FCA}" dt="2020-03-30T19:26:55.838" v="333" actId="20577"/>
          <ac:spMkLst>
            <pc:docMk/>
            <pc:sldMk cId="593872432" sldId="257"/>
            <ac:spMk id="2" creationId="{D8A1AF6C-1877-405C-82FA-E5AF5FA462C3}"/>
          </ac:spMkLst>
        </pc:spChg>
      </pc:sldChg>
      <pc:sldChg chg="addSp delSp modSp add del">
        <pc:chgData name="Eugen Rožić" userId="d5fc8a2e-8ef8-4a69-bec5-89b728d76c4c" providerId="ADAL" clId="{3C7139AB-6269-4859-AD98-4E1D1FCE4FCA}" dt="2020-03-30T19:51:09.617" v="1445" actId="2696"/>
        <pc:sldMkLst>
          <pc:docMk/>
          <pc:sldMk cId="1945445770" sldId="257"/>
        </pc:sldMkLst>
        <pc:spChg chg="mod">
          <ac:chgData name="Eugen Rožić" userId="d5fc8a2e-8ef8-4a69-bec5-89b728d76c4c" providerId="ADAL" clId="{3C7139AB-6269-4859-AD98-4E1D1FCE4FCA}" dt="2020-03-30T19:31:01.522" v="369" actId="20577"/>
          <ac:spMkLst>
            <pc:docMk/>
            <pc:sldMk cId="1945445770" sldId="257"/>
            <ac:spMk id="2" creationId="{8EB9C0AF-CDA7-41B2-A1F3-12B702ADEE81}"/>
          </ac:spMkLst>
        </pc:spChg>
        <pc:spChg chg="mod">
          <ac:chgData name="Eugen Rožić" userId="d5fc8a2e-8ef8-4a69-bec5-89b728d76c4c" providerId="ADAL" clId="{3C7139AB-6269-4859-AD98-4E1D1FCE4FCA}" dt="2020-03-30T19:46:48.869" v="1422"/>
          <ac:spMkLst>
            <pc:docMk/>
            <pc:sldMk cId="1945445770" sldId="257"/>
            <ac:spMk id="3" creationId="{54FACF93-33AC-402B-9410-1676B5E217CB}"/>
          </ac:spMkLst>
        </pc:spChg>
        <pc:picChg chg="add del mod">
          <ac:chgData name="Eugen Rožić" userId="d5fc8a2e-8ef8-4a69-bec5-89b728d76c4c" providerId="ADAL" clId="{3C7139AB-6269-4859-AD98-4E1D1FCE4FCA}" dt="2020-03-30T19:48:27.179" v="1430"/>
          <ac:picMkLst>
            <pc:docMk/>
            <pc:sldMk cId="1945445770" sldId="257"/>
            <ac:picMk id="5" creationId="{1BFE587D-3186-4ED3-87AF-CD3681125322}"/>
          </ac:picMkLst>
        </pc:pic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5.045" v="6484" actId="478"/>
        <pc:sldMkLst>
          <pc:docMk/>
          <pc:sldMk cId="2359218220" sldId="258"/>
        </pc:sldMkLst>
        <pc:spChg chg="mod">
          <ac:chgData name="Eugen Rožić" userId="d5fc8a2e-8ef8-4a69-bec5-89b728d76c4c" providerId="ADAL" clId="{3C7139AB-6269-4859-AD98-4E1D1FCE4FCA}" dt="2020-03-30T20:31:21.455" v="3085" actId="115"/>
          <ac:spMkLst>
            <pc:docMk/>
            <pc:sldMk cId="2359218220" sldId="258"/>
            <ac:spMk id="2" creationId="{279AFF66-66BA-4826-9D49-65EA4E7E3605}"/>
          </ac:spMkLst>
        </pc:spChg>
        <pc:spChg chg="mod">
          <ac:chgData name="Eugen Rožić" userId="d5fc8a2e-8ef8-4a69-bec5-89b728d76c4c" providerId="ADAL" clId="{3C7139AB-6269-4859-AD98-4E1D1FCE4FCA}" dt="2020-03-30T21:51:04.180" v="6314" actId="14100"/>
          <ac:spMkLst>
            <pc:docMk/>
            <pc:sldMk cId="2359218220" sldId="258"/>
            <ac:spMk id="3" creationId="{C38F1908-8F80-43EF-B477-B1269BA66F6C}"/>
          </ac:spMkLst>
        </pc:spChg>
        <pc:picChg chg="add mod">
          <ac:chgData name="Eugen Rožić" userId="d5fc8a2e-8ef8-4a69-bec5-89b728d76c4c" providerId="ADAL" clId="{3C7139AB-6269-4859-AD98-4E1D1FCE4FCA}" dt="2020-03-30T19:51:25.513" v="1446" actId="1076"/>
          <ac:picMkLst>
            <pc:docMk/>
            <pc:sldMk cId="2359218220" sldId="258"/>
            <ac:picMk id="4" creationId="{2ED649F9-1B84-4240-8BF6-C1E44F36EA65}"/>
          </ac:picMkLst>
        </pc:picChg>
        <pc:picChg chg="add del mod">
          <ac:chgData name="Eugen Rožić" userId="d5fc8a2e-8ef8-4a69-bec5-89b728d76c4c" providerId="ADAL" clId="{3C7139AB-6269-4859-AD98-4E1D1FCE4FCA}" dt="2020-03-31T11:27:27.680" v="6456"/>
          <ac:picMkLst>
            <pc:docMk/>
            <pc:sldMk cId="2359218220" sldId="258"/>
            <ac:picMk id="6" creationId="{D43D13D6-02DD-4AF0-8A22-1A4E25BE933D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2359218220" sldId="258"/>
            <ac:picMk id="8" creationId="{5B157029-4A99-4DBE-A40A-3A0C0243CD69}"/>
          </ac:picMkLst>
        </pc:picChg>
        <pc:picChg chg="add del mod">
          <ac:chgData name="Eugen Rožić" userId="d5fc8a2e-8ef8-4a69-bec5-89b728d76c4c" providerId="ADAL" clId="{3C7139AB-6269-4859-AD98-4E1D1FCE4FCA}" dt="2020-03-31T13:37:45.045" v="6484" actId="478"/>
          <ac:picMkLst>
            <pc:docMk/>
            <pc:sldMk cId="2359218220" sldId="258"/>
            <ac:picMk id="10" creationId="{5C71A1CA-9415-4AF5-9DCB-255DC6A0B834}"/>
          </ac:picMkLst>
        </pc:picChg>
        <pc:inkChg chg="add del">
          <ac:chgData name="Eugen Rožić" userId="d5fc8a2e-8ef8-4a69-bec5-89b728d76c4c" providerId="ADAL" clId="{3C7139AB-6269-4859-AD98-4E1D1FCE4FCA}" dt="2020-03-31T11:27:27.680" v="6456"/>
          <ac:inkMkLst>
            <pc:docMk/>
            <pc:sldMk cId="2359218220" sldId="258"/>
            <ac:inkMk id="5" creationId="{449269EB-5706-465B-A980-46681D46BAA7}"/>
          </ac:inkMkLst>
        </pc:ink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2359218220" sldId="258"/>
            <ac:inkMk id="7" creationId="{D12082EF-C7F3-49B3-AF89-DAF4F3EEE302}"/>
          </ac:inkMkLst>
        </pc:inkChg>
        <pc:inkChg chg="add del mod">
          <ac:chgData name="Eugen Rožić" userId="d5fc8a2e-8ef8-4a69-bec5-89b728d76c4c" providerId="ADAL" clId="{3C7139AB-6269-4859-AD98-4E1D1FCE4FCA}" dt="2020-03-31T13:37:43.583" v="6483" actId="478"/>
          <ac:inkMkLst>
            <pc:docMk/>
            <pc:sldMk cId="2359218220" sldId="258"/>
            <ac:inkMk id="9" creationId="{8E011900-B9BD-467D-99F8-26DBB4E50EA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49.695" v="6486" actId="478"/>
        <pc:sldMkLst>
          <pc:docMk/>
          <pc:sldMk cId="1096152895" sldId="259"/>
        </pc:sldMkLst>
        <pc:spChg chg="mod">
          <ac:chgData name="Eugen Rožić" userId="d5fc8a2e-8ef8-4a69-bec5-89b728d76c4c" providerId="ADAL" clId="{3C7139AB-6269-4859-AD98-4E1D1FCE4FCA}" dt="2020-03-30T20:31:17.897" v="3084" actId="115"/>
          <ac:spMkLst>
            <pc:docMk/>
            <pc:sldMk cId="1096152895" sldId="259"/>
            <ac:spMk id="2" creationId="{51D0CF69-9812-407A-8B2C-61CDEA38AA3E}"/>
          </ac:spMkLst>
        </pc:spChg>
        <pc:spChg chg="del">
          <ac:chgData name="Eugen Rožić" userId="d5fc8a2e-8ef8-4a69-bec5-89b728d76c4c" providerId="ADAL" clId="{3C7139AB-6269-4859-AD98-4E1D1FCE4FCA}" dt="2020-03-30T20:01:27.766" v="2101" actId="931"/>
          <ac:spMkLst>
            <pc:docMk/>
            <pc:sldMk cId="1096152895" sldId="259"/>
            <ac:spMk id="3" creationId="{4931F395-6BAC-46F6-AE1E-3D31BB731501}"/>
          </ac:spMkLst>
        </pc:spChg>
        <pc:spChg chg="add del mod">
          <ac:chgData name="Eugen Rožić" userId="d5fc8a2e-8ef8-4a69-bec5-89b728d76c4c" providerId="ADAL" clId="{3C7139AB-6269-4859-AD98-4E1D1FCE4FCA}" dt="2020-03-30T21:58:41.871" v="6382" actId="1036"/>
          <ac:spMkLst>
            <pc:docMk/>
            <pc:sldMk cId="1096152895" sldId="259"/>
            <ac:spMk id="9" creationId="{9B4D9803-A2C2-4A0B-86BB-D1825B961757}"/>
          </ac:spMkLst>
        </pc:sp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1096152895" sldId="259"/>
            <ac:picMk id="4" creationId="{6F40B686-46B9-438F-AECA-9625BDC41D21}"/>
          </ac:picMkLst>
        </pc:picChg>
        <pc:picChg chg="add del mod">
          <ac:chgData name="Eugen Rožić" userId="d5fc8a2e-8ef8-4a69-bec5-89b728d76c4c" providerId="ADAL" clId="{3C7139AB-6269-4859-AD98-4E1D1FCE4FCA}" dt="2020-03-30T20:02:08.919" v="2110" actId="478"/>
          <ac:picMkLst>
            <pc:docMk/>
            <pc:sldMk cId="1096152895" sldId="259"/>
            <ac:picMk id="5" creationId="{CE583DB1-69B1-4F88-9882-EF16DC43ED05}"/>
          </ac:picMkLst>
        </pc:picChg>
        <pc:picChg chg="add del mod">
          <ac:chgData name="Eugen Rožić" userId="d5fc8a2e-8ef8-4a69-bec5-89b728d76c4c" providerId="ADAL" clId="{3C7139AB-6269-4859-AD98-4E1D1FCE4FCA}" dt="2020-03-31T13:37:49.695" v="6486" actId="478"/>
          <ac:picMkLst>
            <pc:docMk/>
            <pc:sldMk cId="1096152895" sldId="259"/>
            <ac:picMk id="6" creationId="{93D2158B-A9C0-4811-A8E7-855C0B492908}"/>
          </ac:picMkLst>
        </pc:picChg>
        <pc:picChg chg="add del mod">
          <ac:chgData name="Eugen Rožić" userId="d5fc8a2e-8ef8-4a69-bec5-89b728d76c4c" providerId="ADAL" clId="{3C7139AB-6269-4859-AD98-4E1D1FCE4FCA}" dt="2020-03-30T20:02:06.800" v="2109" actId="478"/>
          <ac:picMkLst>
            <pc:docMk/>
            <pc:sldMk cId="1096152895" sldId="259"/>
            <ac:picMk id="7" creationId="{FB82E01E-4BD6-4CB8-A3EE-55C1B8489122}"/>
          </ac:picMkLst>
        </pc:picChg>
        <pc:picChg chg="add del mod">
          <ac:chgData name="Eugen Rožić" userId="d5fc8a2e-8ef8-4a69-bec5-89b728d76c4c" providerId="ADAL" clId="{3C7139AB-6269-4859-AD98-4E1D1FCE4FCA}" dt="2020-03-30T20:14:36.360" v="2234" actId="931"/>
          <ac:picMkLst>
            <pc:docMk/>
            <pc:sldMk cId="1096152895" sldId="259"/>
            <ac:picMk id="11" creationId="{AA7BFCC6-74F6-4B77-9678-9871DFFEBA01}"/>
          </ac:picMkLst>
        </pc:picChg>
        <pc:picChg chg="add mod">
          <ac:chgData name="Eugen Rožić" userId="d5fc8a2e-8ef8-4a69-bec5-89b728d76c4c" providerId="ADAL" clId="{3C7139AB-6269-4859-AD98-4E1D1FCE4FCA}" dt="2020-03-30T21:53:22.113" v="6349" actId="1036"/>
          <ac:picMkLst>
            <pc:docMk/>
            <pc:sldMk cId="1096152895" sldId="259"/>
            <ac:picMk id="12" creationId="{A8E7FFE8-01C9-4AE3-95D6-425035B30982}"/>
          </ac:picMkLst>
        </pc:picChg>
        <pc:picChg chg="add mod">
          <ac:chgData name="Eugen Rožić" userId="d5fc8a2e-8ef8-4a69-bec5-89b728d76c4c" providerId="ADAL" clId="{3C7139AB-6269-4859-AD98-4E1D1FCE4FCA}" dt="2020-03-30T21:53:43.226" v="6353" actId="1076"/>
          <ac:picMkLst>
            <pc:docMk/>
            <pc:sldMk cId="1096152895" sldId="259"/>
            <ac:picMk id="14" creationId="{386A684D-3942-4BBA-AB2B-93AB3EB9A923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1096152895" sldId="259"/>
            <ac:inkMk id="3" creationId="{8C6D639D-D78A-467C-943B-A540F43F0A18}"/>
          </ac:inkMkLst>
        </pc:inkChg>
        <pc:inkChg chg="add del">
          <ac:chgData name="Eugen Rožić" userId="d5fc8a2e-8ef8-4a69-bec5-89b728d76c4c" providerId="ADAL" clId="{3C7139AB-6269-4859-AD98-4E1D1FCE4FCA}" dt="2020-03-31T13:37:48.308" v="6485" actId="478"/>
          <ac:inkMkLst>
            <pc:docMk/>
            <pc:sldMk cId="1096152895" sldId="259"/>
            <ac:inkMk id="5" creationId="{FAA2090A-2F32-4112-81AC-FD36D40369F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3.966" v="6490" actId="478"/>
        <pc:sldMkLst>
          <pc:docMk/>
          <pc:sldMk cId="3079856808" sldId="260"/>
        </pc:sldMkLst>
        <pc:spChg chg="mod">
          <ac:chgData name="Eugen Rožić" userId="d5fc8a2e-8ef8-4a69-bec5-89b728d76c4c" providerId="ADAL" clId="{3C7139AB-6269-4859-AD98-4E1D1FCE4FCA}" dt="2020-03-30T21:16:47.849" v="5302" actId="20577"/>
          <ac:spMkLst>
            <pc:docMk/>
            <pc:sldMk cId="3079856808" sldId="260"/>
            <ac:spMk id="2" creationId="{AF2C65B7-D366-4177-ADB7-E63EB88F1F02}"/>
          </ac:spMkLst>
        </pc:spChg>
        <pc:spChg chg="mod">
          <ac:chgData name="Eugen Rožić" userId="d5fc8a2e-8ef8-4a69-bec5-89b728d76c4c" providerId="ADAL" clId="{3C7139AB-6269-4859-AD98-4E1D1FCE4FCA}" dt="2020-03-30T22:13:20.714" v="6449" actId="20577"/>
          <ac:spMkLst>
            <pc:docMk/>
            <pc:sldMk cId="3079856808" sldId="260"/>
            <ac:spMk id="3" creationId="{43D2DAAA-A122-4F82-A27A-F36B35641555}"/>
          </ac:spMkLst>
        </pc:spChg>
        <pc:picChg chg="add mod">
          <ac:chgData name="Eugen Rožić" userId="d5fc8a2e-8ef8-4a69-bec5-89b728d76c4c" providerId="ADAL" clId="{3C7139AB-6269-4859-AD98-4E1D1FCE4FCA}" dt="2020-03-30T21:05:21.843" v="4518" actId="1076"/>
          <ac:picMkLst>
            <pc:docMk/>
            <pc:sldMk cId="3079856808" sldId="260"/>
            <ac:picMk id="5" creationId="{5E1AA01F-B691-4B77-996D-63801B733BCB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079856808" sldId="260"/>
            <ac:picMk id="6" creationId="{E65F73CD-09C8-4038-B08D-031567F1F55B}"/>
          </ac:picMkLst>
        </pc:picChg>
        <pc:picChg chg="add del mod">
          <ac:chgData name="Eugen Rožić" userId="d5fc8a2e-8ef8-4a69-bec5-89b728d76c4c" providerId="ADAL" clId="{3C7139AB-6269-4859-AD98-4E1D1FCE4FCA}" dt="2020-03-31T13:38:03.966" v="6490" actId="478"/>
          <ac:picMkLst>
            <pc:docMk/>
            <pc:sldMk cId="3079856808" sldId="260"/>
            <ac:picMk id="8" creationId="{2615151B-864D-499C-A501-F81283F269E7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079856808" sldId="260"/>
            <ac:inkMk id="4" creationId="{6F9E615E-2B75-49E9-84C8-F11113F743E7}"/>
          </ac:inkMkLst>
        </pc:inkChg>
        <pc:inkChg chg="add del">
          <ac:chgData name="Eugen Rožić" userId="d5fc8a2e-8ef8-4a69-bec5-89b728d76c4c" providerId="ADAL" clId="{3C7139AB-6269-4859-AD98-4E1D1FCE4FCA}" dt="2020-03-31T13:38:01.911" v="6489" actId="478"/>
          <ac:inkMkLst>
            <pc:docMk/>
            <pc:sldMk cId="3079856808" sldId="260"/>
            <ac:inkMk id="7" creationId="{898BBDBC-82FF-478B-98E4-4C5022DE21E7}"/>
          </ac:inkMkLst>
        </pc:inkChg>
      </pc:sldChg>
      <pc:sldChg chg="addSp delSp modSp add modTransition addAnim delAnim modAnim">
        <pc:chgData name="Eugen Rožić" userId="d5fc8a2e-8ef8-4a69-bec5-89b728d76c4c" providerId="ADAL" clId="{3C7139AB-6269-4859-AD98-4E1D1FCE4FCA}" dt="2020-03-31T13:37:55.298" v="6488" actId="478"/>
        <pc:sldMkLst>
          <pc:docMk/>
          <pc:sldMk cId="3139534896" sldId="261"/>
        </pc:sldMkLst>
        <pc:spChg chg="mod">
          <ac:chgData name="Eugen Rožić" userId="d5fc8a2e-8ef8-4a69-bec5-89b728d76c4c" providerId="ADAL" clId="{3C7139AB-6269-4859-AD98-4E1D1FCE4FCA}" dt="2020-03-30T20:32:30.835" v="3116" actId="20577"/>
          <ac:spMkLst>
            <pc:docMk/>
            <pc:sldMk cId="3139534896" sldId="261"/>
            <ac:spMk id="2" creationId="{51D0CF69-9812-407A-8B2C-61CDEA38AA3E}"/>
          </ac:spMkLst>
        </pc:spChg>
        <pc:spChg chg="mod">
          <ac:chgData name="Eugen Rožić" userId="d5fc8a2e-8ef8-4a69-bec5-89b728d76c4c" providerId="ADAL" clId="{3C7139AB-6269-4859-AD98-4E1D1FCE4FCA}" dt="2020-03-30T22:13:44.445" v="6454" actId="113"/>
          <ac:spMkLst>
            <pc:docMk/>
            <pc:sldMk cId="3139534896" sldId="261"/>
            <ac:spMk id="9" creationId="{9B4D9803-A2C2-4A0B-86BB-D1825B961757}"/>
          </ac:spMkLst>
        </pc:spChg>
        <pc:picChg chg="add mod">
          <ac:chgData name="Eugen Rožić" userId="d5fc8a2e-8ef8-4a69-bec5-89b728d76c4c" providerId="ADAL" clId="{3C7139AB-6269-4859-AD98-4E1D1FCE4FCA}" dt="2020-03-30T20:45:14.534" v="3681" actId="1076"/>
          <ac:picMkLst>
            <pc:docMk/>
            <pc:sldMk cId="3139534896" sldId="261"/>
            <ac:picMk id="4" creationId="{27F9ADAB-6102-4203-B9FC-4E0E6F04987F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3139534896" sldId="261"/>
            <ac:picMk id="5" creationId="{63915159-6FAE-4FA5-A104-9B9A86431B88}"/>
          </ac:picMkLst>
        </pc:picChg>
        <pc:picChg chg="add del mod">
          <ac:chgData name="Eugen Rožić" userId="d5fc8a2e-8ef8-4a69-bec5-89b728d76c4c" providerId="ADAL" clId="{3C7139AB-6269-4859-AD98-4E1D1FCE4FCA}" dt="2020-03-31T13:37:55.298" v="6488" actId="478"/>
          <ac:picMkLst>
            <pc:docMk/>
            <pc:sldMk cId="3139534896" sldId="261"/>
            <ac:picMk id="7" creationId="{B384F7AE-5FC4-48FB-8BA6-246F9556574C}"/>
          </ac:picMkLst>
        </pc:picChg>
        <pc:picChg chg="mod">
          <ac:chgData name="Eugen Rožić" userId="d5fc8a2e-8ef8-4a69-bec5-89b728d76c4c" providerId="ADAL" clId="{3C7139AB-6269-4859-AD98-4E1D1FCE4FCA}" dt="2020-03-30T21:02:35.302" v="4278" actId="14100"/>
          <ac:picMkLst>
            <pc:docMk/>
            <pc:sldMk cId="3139534896" sldId="261"/>
            <ac:picMk id="12" creationId="{A8E7FFE8-01C9-4AE3-95D6-425035B3098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3139534896" sldId="261"/>
            <ac:inkMk id="3" creationId="{EC208E79-7A47-490F-9F92-A811961342CC}"/>
          </ac:inkMkLst>
        </pc:inkChg>
        <pc:inkChg chg="add del">
          <ac:chgData name="Eugen Rožić" userId="d5fc8a2e-8ef8-4a69-bec5-89b728d76c4c" providerId="ADAL" clId="{3C7139AB-6269-4859-AD98-4E1D1FCE4FCA}" dt="2020-03-31T13:37:52.652" v="6487" actId="478"/>
          <ac:inkMkLst>
            <pc:docMk/>
            <pc:sldMk cId="3139534896" sldId="261"/>
            <ac:inkMk id="6" creationId="{22519FE6-0DF5-40F8-AC1E-0B2C4759EAA8}"/>
          </ac:inkMkLst>
        </pc:inkChg>
      </pc:sldChg>
      <pc:sldChg chg="addSp delSp modSp add modTransition delAnim modAnim">
        <pc:chgData name="Eugen Rožić" userId="d5fc8a2e-8ef8-4a69-bec5-89b728d76c4c" providerId="ADAL" clId="{3C7139AB-6269-4859-AD98-4E1D1FCE4FCA}" dt="2020-03-31T13:38:08.631" v="6492" actId="478"/>
        <pc:sldMkLst>
          <pc:docMk/>
          <pc:sldMk cId="4214280032" sldId="262"/>
        </pc:sldMkLst>
        <pc:spChg chg="mod">
          <ac:chgData name="Eugen Rožić" userId="d5fc8a2e-8ef8-4a69-bec5-89b728d76c4c" providerId="ADAL" clId="{3C7139AB-6269-4859-AD98-4E1D1FCE4FCA}" dt="2020-03-30T22:12:58.061" v="6444" actId="20577"/>
          <ac:spMkLst>
            <pc:docMk/>
            <pc:sldMk cId="4214280032" sldId="262"/>
            <ac:spMk id="2" creationId="{39674FDD-A7F2-4E0F-91CE-A38A2B4649D6}"/>
          </ac:spMkLst>
        </pc:spChg>
        <pc:spChg chg="mod">
          <ac:chgData name="Eugen Rožić" userId="d5fc8a2e-8ef8-4a69-bec5-89b728d76c4c" providerId="ADAL" clId="{3C7139AB-6269-4859-AD98-4E1D1FCE4FCA}" dt="2020-03-30T22:12:16.501" v="6441" actId="20577"/>
          <ac:spMkLst>
            <pc:docMk/>
            <pc:sldMk cId="4214280032" sldId="262"/>
            <ac:spMk id="3" creationId="{831BED9E-2B6F-4E52-B36C-1B44045B62ED}"/>
          </ac:spMkLst>
        </pc:spChg>
        <pc:picChg chg="add mod">
          <ac:chgData name="Eugen Rožić" userId="d5fc8a2e-8ef8-4a69-bec5-89b728d76c4c" providerId="ADAL" clId="{3C7139AB-6269-4859-AD98-4E1D1FCE4FCA}" dt="2020-03-30T21:30:39.351" v="5401" actId="14100"/>
          <ac:picMkLst>
            <pc:docMk/>
            <pc:sldMk cId="4214280032" sldId="262"/>
            <ac:picMk id="5" creationId="{AEA2C8F8-1FBE-43D1-AA56-771E6363724C}"/>
          </ac:picMkLst>
        </pc:picChg>
        <pc:picChg chg="add del mod">
          <ac:chgData name="Eugen Rožić" userId="d5fc8a2e-8ef8-4a69-bec5-89b728d76c4c" providerId="ADAL" clId="{3C7139AB-6269-4859-AD98-4E1D1FCE4FCA}" dt="2020-03-31T12:07:29.090" v="6458"/>
          <ac:picMkLst>
            <pc:docMk/>
            <pc:sldMk cId="4214280032" sldId="262"/>
            <ac:picMk id="6" creationId="{46E7252A-2EE2-4EB2-B162-8C5AF0AE82AB}"/>
          </ac:picMkLst>
        </pc:picChg>
        <pc:picChg chg="add mod">
          <ac:chgData name="Eugen Rožić" userId="d5fc8a2e-8ef8-4a69-bec5-89b728d76c4c" providerId="ADAL" clId="{3C7139AB-6269-4859-AD98-4E1D1FCE4FCA}" dt="2020-03-30T21:46:17.153" v="6230" actId="1076"/>
          <ac:picMkLst>
            <pc:docMk/>
            <pc:sldMk cId="4214280032" sldId="262"/>
            <ac:picMk id="7" creationId="{7560E792-A516-4EA2-9B6F-90FB43BC6A9C}"/>
          </ac:picMkLst>
        </pc:picChg>
        <pc:picChg chg="add del mod">
          <ac:chgData name="Eugen Rožić" userId="d5fc8a2e-8ef8-4a69-bec5-89b728d76c4c" providerId="ADAL" clId="{3C7139AB-6269-4859-AD98-4E1D1FCE4FCA}" dt="2020-03-31T13:38:08.631" v="6492" actId="478"/>
          <ac:picMkLst>
            <pc:docMk/>
            <pc:sldMk cId="4214280032" sldId="262"/>
            <ac:picMk id="9" creationId="{7A544CDC-7476-4C82-9E94-FE7B3E8EAB12}"/>
          </ac:picMkLst>
        </pc:picChg>
        <pc:inkChg chg="add del">
          <ac:chgData name="Eugen Rožić" userId="d5fc8a2e-8ef8-4a69-bec5-89b728d76c4c" providerId="ADAL" clId="{3C7139AB-6269-4859-AD98-4E1D1FCE4FCA}" dt="2020-03-31T12:07:29.090" v="6458"/>
          <ac:inkMkLst>
            <pc:docMk/>
            <pc:sldMk cId="4214280032" sldId="262"/>
            <ac:inkMk id="4" creationId="{C5C01DDF-0CB4-4928-AE66-839F969BB63C}"/>
          </ac:inkMkLst>
        </pc:inkChg>
        <pc:inkChg chg="add del">
          <ac:chgData name="Eugen Rožić" userId="d5fc8a2e-8ef8-4a69-bec5-89b728d76c4c" providerId="ADAL" clId="{3C7139AB-6269-4859-AD98-4E1D1FCE4FCA}" dt="2020-03-31T13:38:07.020" v="6491" actId="478"/>
          <ac:inkMkLst>
            <pc:docMk/>
            <pc:sldMk cId="4214280032" sldId="262"/>
            <ac:inkMk id="8" creationId="{A0075A04-5951-4F32-818B-033AC71B75F5}"/>
          </ac:inkMkLst>
        </pc:inkChg>
      </pc:sldChg>
      <pc:sldMasterChg chg="modSldLayout">
        <pc:chgData name="Eugen Rožić" userId="d5fc8a2e-8ef8-4a69-bec5-89b728d76c4c" providerId="ADAL" clId="{3C7139AB-6269-4859-AD98-4E1D1FCE4FCA}" dt="2020-03-30T19:30:11.517" v="364" actId="14100"/>
        <pc:sldMasterMkLst>
          <pc:docMk/>
          <pc:sldMasterMk cId="1574166989" sldId="2147483648"/>
        </pc:sldMasterMkLst>
        <pc:sldLayoutChg chg="modSp">
          <pc:chgData name="Eugen Rožić" userId="d5fc8a2e-8ef8-4a69-bec5-89b728d76c4c" providerId="ADAL" clId="{3C7139AB-6269-4859-AD98-4E1D1FCE4FCA}" dt="2020-03-30T19:30:11.517" v="364" actId="14100"/>
          <pc:sldLayoutMkLst>
            <pc:docMk/>
            <pc:sldMasterMk cId="1574166989" sldId="2147483648"/>
            <pc:sldLayoutMk cId="839921160" sldId="2147483650"/>
          </pc:sldLayoutMkLst>
          <pc:spChg chg="mod">
            <ac:chgData name="Eugen Rožić" userId="d5fc8a2e-8ef8-4a69-bec5-89b728d76c4c" providerId="ADAL" clId="{3C7139AB-6269-4859-AD98-4E1D1FCE4FCA}" dt="2020-03-30T19:28:45.912" v="356" actId="1035"/>
            <ac:spMkLst>
              <pc:docMk/>
              <pc:sldMasterMk cId="1574166989" sldId="2147483648"/>
              <pc:sldLayoutMk cId="839921160" sldId="2147483650"/>
              <ac:spMk id="2" creationId="{A61AB2FF-0471-4154-8927-7F9BA0FD5A76}"/>
            </ac:spMkLst>
          </pc:spChg>
          <pc:spChg chg="mod">
            <ac:chgData name="Eugen Rožić" userId="d5fc8a2e-8ef8-4a69-bec5-89b728d76c4c" providerId="ADAL" clId="{3C7139AB-6269-4859-AD98-4E1D1FCE4FCA}" dt="2020-03-30T19:30:11.517" v="364" actId="14100"/>
            <ac:spMkLst>
              <pc:docMk/>
              <pc:sldMasterMk cId="1574166989" sldId="2147483648"/>
              <pc:sldLayoutMk cId="839921160" sldId="2147483650"/>
              <ac:spMk id="3" creationId="{6CC94EE7-4DBA-457C-9338-E7AEF79465F1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49AFD4-3DB1-4E98-8EB6-5BB7AB52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DB99ABC-5362-4D9E-B0E9-B92F86F7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BDBDF0-C60B-43A4-889A-D0F47ADC7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5DDEB5E-66E7-4CC8-B5FE-AAA46790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3827E-CBC6-477A-91D4-969B3CD4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AE536E-BE54-48F5-B0E4-84AD9B375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72572C9-8FA9-4DCF-8597-74E09DD8F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045418-A890-497C-9F28-34498EBD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D7FC5D-5373-47A5-A067-368DD53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2A94268-8E32-4608-B92A-9AADADEB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0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8492FA5-BDC9-40EA-B186-24A41CC953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7549B32-8C76-4BDC-A69D-674D7B723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A25BA-0F73-446A-8EA1-159E0AC2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535D427-21BD-4A71-AA78-F1766A22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A63C24-AE1E-4968-A226-C378838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1AB2FF-0471-4154-8927-7F9BA0FD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429"/>
            <a:ext cx="10515600" cy="761926"/>
          </a:xfrm>
        </p:spPr>
        <p:txBody>
          <a:bodyPr>
            <a:normAutofit/>
          </a:bodyPr>
          <a:lstStyle>
            <a:lvl1pPr>
              <a:defRPr sz="3600" u="sng"/>
            </a:lvl1pPr>
          </a:lstStyle>
          <a:p>
            <a:r>
              <a:rPr lang="hr-HR" dirty="0"/>
              <a:t>Kliknite da biste uredili stil naslova matrice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C94EE7-4DBA-457C-9338-E7AEF7946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031"/>
            <a:ext cx="10515600" cy="5581443"/>
          </a:xfrm>
        </p:spPr>
        <p:txBody>
          <a:bodyPr/>
          <a:lstStyle>
            <a:lvl1pPr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defRPr sz="24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  <a:endParaRPr lang="en-GB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950A9D-2763-415E-8851-3210AA6D7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55F2169-0847-45BE-9BF8-C59A50BF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7736967-03DB-44FB-8B3E-EE6F9A3F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92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9E902-3861-41E7-9ECA-29FAF8CD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2DEE37-E998-4033-B95C-2D574FC0E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A315CB7-4ADC-41E8-AB95-C076DB798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ABBE5AD-3236-470D-AD29-550D0442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E832AD8-F777-4CDC-93FA-7EEA5D72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5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24E58-69F0-4C87-9A5C-12DAA11B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3ECDD2-1FD6-4757-B30A-6931EC834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D857017-C009-4F60-A4E8-B77AB977B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E9742E8-D287-4D7E-9D26-2BCFEEC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CA9D68F-B4FE-4EE0-93A6-EEE20291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EBF67F7-F556-4444-B306-2A86ACD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B75629-318D-4D56-8BC6-D9B6C06F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5F932B-0AE0-4519-9CAF-74C80B9B4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967A010-B232-4816-8974-D98414D18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D507B2-AC06-4976-A7EB-51650925B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4C4C92-7E10-4B96-BF6B-527467DDB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66E76793-99DB-47BB-A5E5-466617C6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EF52EDE-1CC9-4FCE-8196-9016DBC7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E9F42F3-55F6-4F2A-8738-89296C2E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9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F1F076-FEC4-424A-B66C-C9519A5E6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7D5FD6B-2E13-42DF-9939-CAD28BAC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144E2F2-F79E-4EDD-871F-53CFA98A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4D40C66-76FF-4746-AE0A-D0A3E18D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47ED6BE-E80D-4D9F-9FBB-E28CAE011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F268B06-09A1-4751-96E6-4309E0FC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8A49A0-BA2A-4978-AEFD-48EC0D71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4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B38CA-7687-4094-9174-2C7CBEF8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F38231-3985-4F2B-9515-054E3C8F3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663E7F-1F84-47A0-A55D-ABEB217E3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6F700E-5704-4E03-A482-4483EDEF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1F2E57-9376-40C1-B4E8-178F61A8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82A2D1-C985-4DFA-A731-59094FFC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1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3AC23D-A295-4D68-A403-230371BE1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430A893-5135-4B05-BC93-221F7E426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1F7EB77-FB00-4AA4-9224-E1C683E5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AA36DB6-7BDA-4A78-934C-6FF647FC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67B30B5-EB6B-4B87-9964-82BE4C814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F6F27C-CEDD-481B-AF45-FFD5F681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3756BF0-8897-4214-8D41-3B745547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GB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B22247-FE07-4B9A-9580-BA0965F5B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A24EA4-ED0B-460D-BA6E-BA7AF7C33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F5AE-D1DC-46D0-A8BF-61FDF82BEC65}" type="datetimeFigureOut">
              <a:rPr lang="en-GB" smtClean="0"/>
              <a:t>06/06/2020</a:t>
            </a:fld>
            <a:endParaRPr lang="en-GB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B5BEE0E-40E9-4853-AA4C-D3DBD9785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10B8E16-4A3B-4F59-AC9D-1D40C1875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CEA7C-4BAD-4CD1-9D4E-EC1FCC315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16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0AC87-5BDC-449A-8F00-878BC31EB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2696"/>
            <a:ext cx="9144000" cy="1103490"/>
          </a:xfrm>
        </p:spPr>
        <p:txBody>
          <a:bodyPr/>
          <a:lstStyle/>
          <a:p>
            <a:r>
              <a:rPr lang="hr-HR" dirty="0"/>
              <a:t>Principi povratne sprege</a:t>
            </a:r>
            <a:endParaRPr lang="en-GB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140754-6AAB-4405-9E3B-54EEAD00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0933" y="4899378"/>
            <a:ext cx="2777067" cy="801512"/>
          </a:xfrm>
        </p:spPr>
        <p:txBody>
          <a:bodyPr>
            <a:normAutofit/>
          </a:bodyPr>
          <a:lstStyle/>
          <a:p>
            <a:pPr algn="r"/>
            <a:r>
              <a:rPr lang="hr-HR" sz="2000" dirty="0">
                <a:latin typeface="+mj-lt"/>
              </a:rPr>
              <a:t>Eugen Rožić</a:t>
            </a:r>
          </a:p>
          <a:p>
            <a:pPr algn="r"/>
            <a:r>
              <a:rPr lang="hr-HR" sz="2000" dirty="0">
                <a:latin typeface="+mj-lt"/>
              </a:rPr>
              <a:t>ZTŠ Rudolf </a:t>
            </a:r>
            <a:r>
              <a:rPr lang="hr-HR" sz="2000" dirty="0" err="1">
                <a:latin typeface="+mj-lt"/>
              </a:rPr>
              <a:t>Perešin</a:t>
            </a:r>
            <a:endParaRPr lang="hr-HR" sz="2000" dirty="0">
              <a:latin typeface="+mj-lt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62DAF6BC-3766-4575-B553-F9B9B4738F05}"/>
              </a:ext>
            </a:extLst>
          </p:cNvPr>
          <p:cNvSpPr txBox="1"/>
          <p:nvPr/>
        </p:nvSpPr>
        <p:spPr>
          <a:xfrm>
            <a:off x="3248355" y="2844225"/>
            <a:ext cx="5695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3200" dirty="0">
                <a:latin typeface="+mj-lt"/>
              </a:rPr>
              <a:t>osnove teorije i primjeri primjene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5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13"/>
    </mc:Choice>
    <mc:Fallback xmlns="">
      <p:transition spd="slow" advTm="14531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4E0227-DA7A-4E31-9D70-7317FCFC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Negativna povratna veza u elektronici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3B1B72-2D19-4ACD-871A-0608C771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Strujno-serijska (izlaz: struja, ulaz: razlika napona)</a:t>
            </a:r>
          </a:p>
          <a:p>
            <a:pPr lvl="1"/>
            <a:r>
              <a:rPr lang="hr-HR" dirty="0"/>
              <a:t>Primjer: strujno pojačalo</a:t>
            </a:r>
          </a:p>
          <a:p>
            <a:pPr lvl="2"/>
            <a:r>
              <a:rPr lang="hr-HR" dirty="0"/>
              <a:t>Pojačanje u potpunosti određeno</a:t>
            </a:r>
            <a:br>
              <a:rPr lang="hr-HR" dirty="0"/>
            </a:br>
            <a:r>
              <a:rPr lang="hr-HR" dirty="0"/>
              <a:t>otpornicima!</a:t>
            </a:r>
          </a:p>
          <a:p>
            <a:pPr lvl="2"/>
            <a:r>
              <a:rPr lang="hr-HR" dirty="0"/>
              <a:t>Povećanje ulaznog otpora (serija)</a:t>
            </a:r>
          </a:p>
          <a:p>
            <a:pPr lvl="2"/>
            <a:r>
              <a:rPr lang="hr-HR" dirty="0"/>
              <a:t>Povećanje izlaznog otpora (serija)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45472D-68DE-44D9-B521-930ECDFA3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9683" y="4062547"/>
            <a:ext cx="4195878" cy="26578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EDCC37-9517-42C9-8BDC-92C1C806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5721" y="1769423"/>
            <a:ext cx="5182371" cy="277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4E0227-DA7A-4E31-9D70-7317FCFC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Negativna povratna veza u elektronici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3B1B72-2D19-4ACD-871A-0608C771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Strujno-paralelna (izlaz: struja, ulaz: razlika struja)</a:t>
            </a:r>
          </a:p>
          <a:p>
            <a:pPr lvl="1"/>
            <a:r>
              <a:rPr lang="hr-HR" dirty="0"/>
              <a:t>Primjer: strujno pojačalo</a:t>
            </a:r>
          </a:p>
          <a:p>
            <a:pPr lvl="2"/>
            <a:r>
              <a:rPr lang="hr-HR" dirty="0"/>
              <a:t>Pojačanje u potpunosti određeno</a:t>
            </a:r>
            <a:br>
              <a:rPr lang="hr-HR" dirty="0"/>
            </a:br>
            <a:r>
              <a:rPr lang="hr-HR" dirty="0"/>
              <a:t>otpornicima!</a:t>
            </a:r>
          </a:p>
          <a:p>
            <a:pPr lvl="2"/>
            <a:r>
              <a:rPr lang="hr-HR" dirty="0"/>
              <a:t>Smanjenje ulaznog otpora (paralela)</a:t>
            </a:r>
          </a:p>
          <a:p>
            <a:pPr lvl="2"/>
            <a:r>
              <a:rPr lang="hr-HR" dirty="0"/>
              <a:t>Povećanje izlaznog otpora (serija)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45472D-68DE-44D9-B521-930ECDFA3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6292" y="3745269"/>
            <a:ext cx="3924168" cy="297509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EDCC37-9517-42C9-8BDC-92C1C806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542" y="1821866"/>
            <a:ext cx="5095558" cy="27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4E0227-DA7A-4E31-9D70-7317FCFC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Servomehanizmi (u zrakoplovu)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3B1B72-2D19-4ACD-871A-0608C771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dirty="0"/>
              <a:t>Definicija:</a:t>
            </a:r>
          </a:p>
          <a:p>
            <a:pPr lvl="1"/>
            <a:r>
              <a:rPr lang="hr-HR" sz="2000" dirty="0"/>
              <a:t>Električni kontrolni sustav za automatski mehanizam koji proizvodi pokret/silu koristeći ulazni signal male snage (elektromotor ili hidraulični sustav)</a:t>
            </a:r>
          </a:p>
          <a:p>
            <a:r>
              <a:rPr lang="hr-HR" sz="2200" dirty="0"/>
              <a:t>U zrakoplovu potrebno za svaki pomični dio kojime se upravlja iz kokpita, autopilot, …</a:t>
            </a:r>
          </a:p>
          <a:p>
            <a:pPr lvl="1"/>
            <a:r>
              <a:rPr lang="hr-HR" sz="2000" dirty="0"/>
              <a:t>Svugdje gdje se mora osigurati da je konačno stanje ono koje je traženo/željeno/naređeno</a:t>
            </a:r>
          </a:p>
          <a:p>
            <a:r>
              <a:rPr lang="hr-HR" sz="2200" dirty="0"/>
              <a:t>Potrebni su senzori položaja/stanja da budu izvori povratne veze</a:t>
            </a:r>
            <a:endParaRPr lang="hr-HR" sz="2000" dirty="0"/>
          </a:p>
          <a:p>
            <a:pPr lvl="1"/>
            <a:r>
              <a:rPr lang="hr-HR" sz="2000" dirty="0"/>
              <a:t>Indikatori – ručno podešavanje (staro)</a:t>
            </a:r>
          </a:p>
          <a:p>
            <a:pPr lvl="1"/>
            <a:r>
              <a:rPr lang="hr-HR" sz="2000" dirty="0"/>
              <a:t>Analogni sustavi – direktan utjecaj (napona/struje)</a:t>
            </a:r>
          </a:p>
          <a:p>
            <a:pPr lvl="1"/>
            <a:r>
              <a:rPr lang="hr-HR" sz="2000" dirty="0"/>
              <a:t>Digitalni sustavi – pretvaranje informacije senzora u bitove pa računalna obrada…</a:t>
            </a:r>
            <a:endParaRPr lang="hr-HR" dirty="0"/>
          </a:p>
          <a:p>
            <a:r>
              <a:rPr lang="hr-HR" sz="2200" dirty="0"/>
              <a:t>Različite vrste…</a:t>
            </a:r>
          </a:p>
        </p:txBody>
      </p:sp>
    </p:spTree>
    <p:extLst>
      <p:ext uri="{BB962C8B-B14F-4D97-AF65-F5344CB8AC3E}">
        <p14:creationId xmlns:p14="http://schemas.microsoft.com/office/powerpoint/2010/main" val="151401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7E615-E025-4A11-98D3-21D89164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senzora za servomehanizme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723DC3-0325-4326-A10C-78E720FAF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200" dirty="0" err="1"/>
              <a:t>Differencijalni</a:t>
            </a:r>
            <a:r>
              <a:rPr lang="hr-HR" sz="2200" dirty="0"/>
              <a:t> transformatori (</a:t>
            </a:r>
            <a:r>
              <a:rPr lang="hr-HR" sz="2200" dirty="0" err="1"/>
              <a:t>transduktori</a:t>
            </a:r>
            <a:r>
              <a:rPr lang="hr-HR" sz="2200" dirty="0"/>
              <a:t>)</a:t>
            </a:r>
          </a:p>
          <a:p>
            <a:pPr lvl="1"/>
            <a:r>
              <a:rPr lang="hr-HR" sz="2000" dirty="0"/>
              <a:t>Pretvaraju položaj (linearni ili rotacijski) u signal za povratnu vezu</a:t>
            </a:r>
            <a:endParaRPr lang="hr-HR" dirty="0"/>
          </a:p>
          <a:p>
            <a:pPr lvl="1"/>
            <a:r>
              <a:rPr lang="hr-HR" sz="2000" dirty="0"/>
              <a:t>Jako pouzdani i robusni, i danas se koriste</a:t>
            </a:r>
          </a:p>
          <a:p>
            <a:endParaRPr lang="hr-HR" sz="2200" dirty="0"/>
          </a:p>
          <a:p>
            <a:r>
              <a:rPr lang="hr-HR" sz="2200" dirty="0"/>
              <a:t>E-I Induktivni transmiteri</a:t>
            </a:r>
          </a:p>
          <a:p>
            <a:pPr lvl="1"/>
            <a:r>
              <a:rPr lang="hr-HR" sz="2000" dirty="0"/>
              <a:t>Sličan princip, stariji instrumenti…</a:t>
            </a:r>
            <a:endParaRPr lang="hr-HR" sz="2200" dirty="0"/>
          </a:p>
          <a:p>
            <a:endParaRPr lang="hr-HR" sz="2200" dirty="0"/>
          </a:p>
          <a:p>
            <a:r>
              <a:rPr lang="hr-HR" sz="2200" dirty="0" err="1"/>
              <a:t>Kapacitativni</a:t>
            </a:r>
            <a:r>
              <a:rPr lang="hr-HR" sz="2200" dirty="0"/>
              <a:t> transmiteri</a:t>
            </a:r>
          </a:p>
          <a:p>
            <a:pPr lvl="1"/>
            <a:r>
              <a:rPr lang="hr-HR" sz="2000" dirty="0"/>
              <a:t>Senzor za položaj baziran na promjeni kapaciteta</a:t>
            </a:r>
          </a:p>
          <a:p>
            <a:pPr lvl="2"/>
            <a:r>
              <a:rPr lang="hr-HR" sz="1800" dirty="0"/>
              <a:t>„Visina” tekućine između elektroda (npr. gorivo)</a:t>
            </a:r>
          </a:p>
          <a:p>
            <a:pPr lvl="2"/>
            <a:r>
              <a:rPr lang="hr-HR" sz="1800" dirty="0"/>
              <a:t>Udaljenost između elektroda (pritisak) itd.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172F6F5-9D95-455D-959F-D142E1323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245" y="269429"/>
            <a:ext cx="2931333" cy="2526634"/>
          </a:xfrm>
          <a:prstGeom prst="rect">
            <a:avLst/>
          </a:prstGeom>
        </p:spPr>
      </p:pic>
      <p:pic>
        <p:nvPicPr>
          <p:cNvPr id="9" name="Slika 8" descr="Slika na kojoj se prikazuje sat, crtež&#10;&#10;Opis je automatski generiran">
            <a:extLst>
              <a:ext uri="{FF2B5EF4-FFF2-40B4-BE49-F238E27FC236}">
                <a16:creationId xmlns:a16="http://schemas.microsoft.com/office/drawing/2014/main" id="{84A9E438-DB9B-4850-9BDE-8B5C2C1EF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47" y="2796063"/>
            <a:ext cx="3653004" cy="2073024"/>
          </a:xfrm>
          <a:prstGeom prst="rect">
            <a:avLst/>
          </a:prstGeom>
        </p:spPr>
      </p:pic>
      <p:pic>
        <p:nvPicPr>
          <p:cNvPr id="11" name="Slika 10" descr="Slika na kojoj se prikazuje objekt, stol, sat&#10;&#10;Opis je automatski generiran">
            <a:extLst>
              <a:ext uri="{FF2B5EF4-FFF2-40B4-BE49-F238E27FC236}">
                <a16:creationId xmlns:a16="http://schemas.microsoft.com/office/drawing/2014/main" id="{B679375D-4075-4F81-AB7F-1AEB38E480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98" y="5137339"/>
            <a:ext cx="1997388" cy="15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1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A7E615-E025-4A11-98D3-21D89164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senzora za servomehanizme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723DC3-0325-4326-A10C-78E720FAF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200" dirty="0" err="1"/>
              <a:t>Synchro</a:t>
            </a:r>
            <a:r>
              <a:rPr lang="hr-HR" sz="2200" dirty="0"/>
              <a:t> sustavi (DC </a:t>
            </a:r>
            <a:r>
              <a:rPr lang="hr-HR" sz="2200" dirty="0" err="1"/>
              <a:t>Selsyn</a:t>
            </a:r>
            <a:r>
              <a:rPr lang="hr-HR" sz="2200" dirty="0"/>
              <a:t>, AC </a:t>
            </a:r>
            <a:r>
              <a:rPr lang="hr-HR" sz="2200" dirty="0" err="1"/>
              <a:t>Autosyn</a:t>
            </a:r>
            <a:r>
              <a:rPr lang="hr-HR" sz="2200" dirty="0"/>
              <a:t>, AC </a:t>
            </a:r>
            <a:r>
              <a:rPr lang="hr-HR" sz="2200" dirty="0" err="1"/>
              <a:t>Magnesyn</a:t>
            </a:r>
            <a:r>
              <a:rPr lang="hr-HR" sz="2200" dirty="0"/>
              <a:t>, …)</a:t>
            </a:r>
          </a:p>
          <a:p>
            <a:pPr lvl="1"/>
            <a:r>
              <a:rPr lang="hr-HR" sz="2000" dirty="0"/>
              <a:t>Prikazivanje informacije na daljinu – direktno prenošenje</a:t>
            </a:r>
          </a:p>
          <a:p>
            <a:pPr lvl="2"/>
            <a:r>
              <a:rPr lang="hr-HR" sz="1800" dirty="0"/>
              <a:t>Pokazivači i analogni sustavi (uglavnom stariji zrakoplovi)</a:t>
            </a:r>
          </a:p>
        </p:txBody>
      </p:sp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0FB66634-987C-4716-91CB-AC7FF2C31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86" y="3057276"/>
            <a:ext cx="4630714" cy="3117891"/>
          </a:xfrm>
          <a:prstGeom prst="rect">
            <a:avLst/>
          </a:prstGeom>
        </p:spPr>
      </p:pic>
      <p:pic>
        <p:nvPicPr>
          <p:cNvPr id="7" name="Slika 6" descr="Slika na kojoj se prikazuje sat&#10;&#10;Opis je automatski generiran">
            <a:extLst>
              <a:ext uri="{FF2B5EF4-FFF2-40B4-BE49-F238E27FC236}">
                <a16:creationId xmlns:a16="http://schemas.microsoft.com/office/drawing/2014/main" id="{A15210CE-7FFA-47C5-B8E3-4B02D0A07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30" y="4013013"/>
            <a:ext cx="4630713" cy="2575558"/>
          </a:xfrm>
          <a:prstGeom prst="rect">
            <a:avLst/>
          </a:prstGeom>
        </p:spPr>
      </p:pic>
      <p:pic>
        <p:nvPicPr>
          <p:cNvPr id="9" name="Slika 8" descr="Slika na kojoj se prikazuje karta&#10;&#10;Opis je automatski generiran">
            <a:extLst>
              <a:ext uri="{FF2B5EF4-FFF2-40B4-BE49-F238E27FC236}">
                <a16:creationId xmlns:a16="http://schemas.microsoft.com/office/drawing/2014/main" id="{B82715D6-4AB7-42AA-BCB2-4C86A1483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85" y="876021"/>
            <a:ext cx="3919942" cy="25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5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F8B68-8872-48C3-8F44-D07818B9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35F09-E154-477D-994E-17C839D10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Elementi i prikaz sustava obrade signala (najopćenitije moguće)</a:t>
            </a:r>
          </a:p>
          <a:p>
            <a:pPr lvl="1"/>
            <a:r>
              <a:rPr lang="hr-HR" dirty="0"/>
              <a:t>Ulazi (jedan ili više) i izlazi (jedan ili više) za svaki element</a:t>
            </a:r>
          </a:p>
          <a:p>
            <a:pPr lvl="1"/>
            <a:r>
              <a:rPr lang="hr-HR" dirty="0"/>
              <a:t>Elementi – „crne kutije” koje obrađuju ulaze i pretvaraju ih u izlaze (funkcija)</a:t>
            </a:r>
          </a:p>
          <a:p>
            <a:r>
              <a:rPr lang="hr-HR" dirty="0"/>
              <a:t>Primjeri takvih sustava:</a:t>
            </a:r>
          </a:p>
          <a:p>
            <a:pPr lvl="1"/>
            <a:r>
              <a:rPr lang="hr-HR" dirty="0"/>
              <a:t>Analogna elektronika</a:t>
            </a:r>
          </a:p>
          <a:p>
            <a:pPr lvl="2"/>
            <a:r>
              <a:rPr lang="hr-HR" dirty="0"/>
              <a:t>Pojačavanje i oblikovanje signala na bilo koji potreban način (sjetite se </a:t>
            </a:r>
            <a:r>
              <a:rPr lang="hr-HR" dirty="0" err="1"/>
              <a:t>op-ampova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Digitalna elektronika</a:t>
            </a:r>
          </a:p>
          <a:p>
            <a:pPr lvl="2"/>
            <a:r>
              <a:rPr lang="hr-HR" dirty="0"/>
              <a:t>Sklopovi sa stanjima (memorija, </a:t>
            </a:r>
            <a:r>
              <a:rPr lang="hr-HR" dirty="0" err="1"/>
              <a:t>multivibratori</a:t>
            </a:r>
            <a:r>
              <a:rPr lang="hr-HR" dirty="0"/>
              <a:t> općenito…)</a:t>
            </a:r>
          </a:p>
          <a:p>
            <a:pPr lvl="1"/>
            <a:r>
              <a:rPr lang="hr-HR" dirty="0"/>
              <a:t>Sustavi automatskog upravljanja</a:t>
            </a:r>
          </a:p>
          <a:p>
            <a:pPr lvl="2"/>
            <a:r>
              <a:rPr lang="hr-HR" dirty="0"/>
              <a:t>Signali koji pokreću nešto preko motora itd. (servomehanizmi)</a:t>
            </a:r>
          </a:p>
          <a:p>
            <a:r>
              <a:rPr lang="hr-HR" dirty="0"/>
              <a:t>Glavna podjela: </a:t>
            </a:r>
            <a:r>
              <a:rPr lang="hr-HR" b="1" dirty="0"/>
              <a:t>otvoreni</a:t>
            </a:r>
            <a:r>
              <a:rPr lang="hr-HR" dirty="0"/>
              <a:t> i </a:t>
            </a:r>
            <a:r>
              <a:rPr lang="hr-HR" b="1" dirty="0"/>
              <a:t>zatvoreni</a:t>
            </a:r>
            <a:r>
              <a:rPr lang="hr-HR" dirty="0"/>
              <a:t> sustavi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9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F8B68-8872-48C3-8F44-D07818B9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Sustavi otvorene petlje (</a:t>
            </a:r>
            <a:r>
              <a:rPr lang="hr-HR" i="1" dirty="0" err="1"/>
              <a:t>open-loop</a:t>
            </a:r>
            <a:r>
              <a:rPr lang="hr-HR" i="1" dirty="0"/>
              <a:t>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35F09-E154-477D-994E-17C839D1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031"/>
            <a:ext cx="10515600" cy="2731325"/>
          </a:xfrm>
        </p:spPr>
        <p:txBody>
          <a:bodyPr/>
          <a:lstStyle/>
          <a:p>
            <a:r>
              <a:rPr lang="hr-HR" dirty="0"/>
              <a:t>Izlaz se dobiva direktno iz ulaza, dakle NE UTJEČE na konačni rezultat / efekt</a:t>
            </a:r>
          </a:p>
        </p:txBody>
      </p:sp>
      <p:pic>
        <p:nvPicPr>
          <p:cNvPr id="7" name="Slika 6" descr="Slika na kojoj se prikazuje crtež, stol&#10;&#10;Opis je automatski generiran">
            <a:extLst>
              <a:ext uri="{FF2B5EF4-FFF2-40B4-BE49-F238E27FC236}">
                <a16:creationId xmlns:a16="http://schemas.microsoft.com/office/drawing/2014/main" id="{01C2870A-594B-4715-8D33-74B4E5F1A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67" y="2188684"/>
            <a:ext cx="4853048" cy="1240316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AA3CE8C2-AD32-4B87-A162-41D175FF6B0E}"/>
              </a:ext>
            </a:extLst>
          </p:cNvPr>
          <p:cNvSpPr txBox="1">
            <a:spLocks/>
          </p:cNvSpPr>
          <p:nvPr/>
        </p:nvSpPr>
        <p:spPr>
          <a:xfrm>
            <a:off x="6892635" y="1744684"/>
            <a:ext cx="4733307" cy="242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200" dirty="0"/>
              <a:t>Na primjer:</a:t>
            </a:r>
          </a:p>
          <a:p>
            <a:pPr lvl="1"/>
            <a:r>
              <a:rPr lang="hr-HR" sz="2000" dirty="0"/>
              <a:t>Elektroničko pojačanje ulaznog analognog signala</a:t>
            </a:r>
          </a:p>
          <a:p>
            <a:pPr lvl="1"/>
            <a:r>
              <a:rPr lang="hr-HR" sz="2000" dirty="0"/>
              <a:t>Grijač koji stalno radi na zadanoj temperaturi</a:t>
            </a:r>
          </a:p>
          <a:p>
            <a:pPr lvl="1"/>
            <a:r>
              <a:rPr lang="hr-HR" sz="2000" dirty="0"/>
              <a:t>Voltmetar</a:t>
            </a:r>
            <a:endParaRPr lang="en-GB" sz="2000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86126DD0-E5E1-485A-859D-9880F1CFA004}"/>
              </a:ext>
            </a:extLst>
          </p:cNvPr>
          <p:cNvSpPr txBox="1">
            <a:spLocks/>
          </p:cNvSpPr>
          <p:nvPr/>
        </p:nvSpPr>
        <p:spPr>
          <a:xfrm>
            <a:off x="838200" y="3980032"/>
            <a:ext cx="10515600" cy="273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Nedostatci i problemi:</a:t>
            </a:r>
          </a:p>
          <a:p>
            <a:pPr lvl="1"/>
            <a:r>
              <a:rPr lang="hr-HR" dirty="0"/>
              <a:t>Rezultat / efekt je nepoznat sustavu koji ga proizvodi → ne može se prilagoditi!</a:t>
            </a:r>
          </a:p>
          <a:p>
            <a:pPr lvl="1"/>
            <a:r>
              <a:rPr lang="hr-HR" dirty="0"/>
              <a:t>Sustavi su osjetljivi na mnoge parametre, neki od kojih se ne mogu uzeti u obzir ili nisu bili poznati ili osviješteni prilikom dizajna:</a:t>
            </a:r>
          </a:p>
          <a:p>
            <a:pPr lvl="2"/>
            <a:r>
              <a:rPr lang="hr-HR" b="1" dirty="0"/>
              <a:t>Parametri ulaznih signala</a:t>
            </a:r>
            <a:r>
              <a:rPr lang="hr-HR" dirty="0"/>
              <a:t> - frekvencija, amplituda, šumovi, …</a:t>
            </a:r>
          </a:p>
          <a:p>
            <a:pPr lvl="2"/>
            <a:r>
              <a:rPr lang="hr-HR" b="1" dirty="0"/>
              <a:t>Vanjski parametri</a:t>
            </a:r>
            <a:r>
              <a:rPr lang="hr-HR" dirty="0"/>
              <a:t> - temperatura i ostale atmosferske prilike, EM zračenja, vibracije, …</a:t>
            </a:r>
          </a:p>
        </p:txBody>
      </p:sp>
    </p:spTree>
    <p:extLst>
      <p:ext uri="{BB962C8B-B14F-4D97-AF65-F5344CB8AC3E}">
        <p14:creationId xmlns:p14="http://schemas.microsoft.com/office/powerpoint/2010/main" val="109959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F8B68-8872-48C3-8F44-D07818B9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Sustavi zatvorene petlje (</a:t>
            </a:r>
            <a:r>
              <a:rPr lang="hr-HR" i="1" dirty="0" err="1"/>
              <a:t>closed-loop</a:t>
            </a:r>
            <a:r>
              <a:rPr lang="hr-HR" i="1" dirty="0"/>
              <a:t>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35F09-E154-477D-994E-17C839D1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031"/>
            <a:ext cx="10515600" cy="5717969"/>
          </a:xfrm>
        </p:spPr>
        <p:txBody>
          <a:bodyPr/>
          <a:lstStyle/>
          <a:p>
            <a:r>
              <a:rPr lang="hr-HR" dirty="0"/>
              <a:t>Izlaz sustava dovodi se nazad na ulaz (</a:t>
            </a:r>
            <a:r>
              <a:rPr lang="hr-HR" b="1" i="1" dirty="0" err="1"/>
              <a:t>feedback</a:t>
            </a:r>
            <a:r>
              <a:rPr lang="hr-HR" i="1" dirty="0"/>
              <a:t> </a:t>
            </a:r>
            <a:r>
              <a:rPr lang="hr-HR" b="1" i="1" dirty="0" err="1"/>
              <a:t>loop</a:t>
            </a:r>
            <a:r>
              <a:rPr lang="hr-HR" dirty="0"/>
              <a:t>)</a:t>
            </a:r>
          </a:p>
          <a:p>
            <a:pPr lvl="1"/>
            <a:r>
              <a:rPr lang="hr-HR" dirty="0"/>
              <a:t>Sustav se može prilagoditi efektu koji stvara…</a:t>
            </a:r>
          </a:p>
        </p:txBody>
      </p:sp>
      <p:pic>
        <p:nvPicPr>
          <p:cNvPr id="9" name="Slika 8" descr="Slika na kojoj se prikazuje sjedenje, sat&#10;&#10;Opis je automatski generiran">
            <a:extLst>
              <a:ext uri="{FF2B5EF4-FFF2-40B4-BE49-F238E27FC236}">
                <a16:creationId xmlns:a16="http://schemas.microsoft.com/office/drawing/2014/main" id="{22883FB1-54E9-49EC-93FA-4991DC0F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15" y="2509739"/>
            <a:ext cx="5367828" cy="26222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931FEA-2F12-4F8F-93C7-F833D995072C}"/>
                  </a:ext>
                </a:extLst>
              </p:cNvPr>
              <p:cNvSpPr txBox="1"/>
              <p:nvPr/>
            </p:nvSpPr>
            <p:spPr>
              <a:xfrm>
                <a:off x="885701" y="5278227"/>
                <a:ext cx="2091983" cy="11092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2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hr-HR" sz="2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hr-HR" sz="2200" b="1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hr-H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  <m:r>
                            <a:rPr lang="hr-HR" sz="22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2200" b="1" i="1" smtClean="0">
                              <a:latin typeface="Cambria Math" panose="02040503050406030204" pitchFamily="18" charset="0"/>
                            </a:rPr>
                            <m:t>𝒖𝒍</m:t>
                          </m:r>
                        </m:sub>
                      </m:sSub>
                      <m:r>
                        <a:rPr lang="hr-HR" sz="2200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sub>
                      </m:sSub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hr-HR" sz="2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𝒊𝒛</m:t>
                          </m:r>
                        </m:sub>
                      </m:sSub>
                      <m:r>
                        <a:rPr lang="hr-HR" sz="2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sz="22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931FEA-2F12-4F8F-93C7-F833D9950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01" y="5278227"/>
                <a:ext cx="2091983" cy="1109214"/>
              </a:xfrm>
              <a:prstGeom prst="rect">
                <a:avLst/>
              </a:prstGeom>
              <a:blipFill>
                <a:blip r:embed="rId3"/>
                <a:stretch>
                  <a:fillRect l="-1458" r="-4665" b="-4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B8C4A7D4-4D8B-4B81-A676-4627FAF066C6}"/>
              </a:ext>
            </a:extLst>
          </p:cNvPr>
          <p:cNvSpPr txBox="1">
            <a:spLocks/>
          </p:cNvSpPr>
          <p:nvPr/>
        </p:nvSpPr>
        <p:spPr>
          <a:xfrm>
            <a:off x="7034957" y="2015102"/>
            <a:ext cx="4733307" cy="2200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200" dirty="0"/>
              <a:t>Na primjer:</a:t>
            </a:r>
          </a:p>
          <a:p>
            <a:pPr lvl="1"/>
            <a:r>
              <a:rPr lang="hr-HR" sz="2000" dirty="0"/>
              <a:t>Pojačalo može ostvariti točno zadano pojačanje (sjetite se </a:t>
            </a:r>
            <a:r>
              <a:rPr lang="hr-HR" sz="2000" dirty="0" err="1"/>
              <a:t>op-ampova</a:t>
            </a:r>
            <a:r>
              <a:rPr lang="hr-HR" sz="2000" dirty="0"/>
              <a:t>)</a:t>
            </a:r>
          </a:p>
          <a:p>
            <a:pPr lvl="1"/>
            <a:r>
              <a:rPr lang="hr-HR" sz="2000" dirty="0"/>
              <a:t>Grijač može mjeriti temperaturu pa grijati jače ili slabije (termostat)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97C4E6EA-8A23-4D30-886A-D9E1D8BC5613}"/>
              </a:ext>
            </a:extLst>
          </p:cNvPr>
          <p:cNvSpPr/>
          <p:nvPr/>
        </p:nvSpPr>
        <p:spPr>
          <a:xfrm>
            <a:off x="6560179" y="4596286"/>
            <a:ext cx="5111338" cy="176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Uz očite funkcionalne prednosti (za neku konkretnu namjenu), principima povratne veze moguće je poboljšati svojstva i/ili stvoriti sasvim drugačija ili nova ponašanja i funkcije nekih elemenata (npr. </a:t>
            </a:r>
            <a:r>
              <a:rPr lang="hr-HR" sz="2000" dirty="0" err="1"/>
              <a:t>op-amp</a:t>
            </a:r>
            <a:r>
              <a:rPr lang="hr-H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623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0F8B68-8872-48C3-8F44-D07818B93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Sustavi zatvorene petlje (</a:t>
            </a:r>
            <a:r>
              <a:rPr lang="hr-HR" i="1" dirty="0" err="1"/>
              <a:t>closed-loop</a:t>
            </a:r>
            <a:r>
              <a:rPr lang="hr-HR" i="1" dirty="0"/>
              <a:t>)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35F09-E154-477D-994E-17C839D1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033"/>
            <a:ext cx="10515600" cy="1013810"/>
          </a:xfrm>
        </p:spPr>
        <p:txBody>
          <a:bodyPr>
            <a:normAutofit/>
          </a:bodyPr>
          <a:lstStyle/>
          <a:p>
            <a:r>
              <a:rPr lang="hr-HR" sz="2200" dirty="0"/>
              <a:t>„K” u načelu može biti bilo koja funkcija, ali tipično je samo zbrajanje ili oduzimanje…</a:t>
            </a:r>
          </a:p>
          <a:p>
            <a:pPr lvl="1"/>
            <a:r>
              <a:rPr lang="hr-HR" sz="2000" dirty="0"/>
              <a:t>U slučaju običnih signala istog tipa na ulazu i izlazu (npr. kod pojačala) …</a:t>
            </a:r>
          </a:p>
        </p:txBody>
      </p:sp>
      <p:pic>
        <p:nvPicPr>
          <p:cNvPr id="9" name="Slika 8" descr="Slika na kojoj se prikazuje sjedenje, sat&#10;&#10;Opis je automatski generiran">
            <a:extLst>
              <a:ext uri="{FF2B5EF4-FFF2-40B4-BE49-F238E27FC236}">
                <a16:creationId xmlns:a16="http://schemas.microsoft.com/office/drawing/2014/main" id="{22883FB1-54E9-49EC-93FA-4991DC0F3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695" y="2621693"/>
            <a:ext cx="4909456" cy="23983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931FEA-2F12-4F8F-93C7-F833D995072C}"/>
                  </a:ext>
                </a:extLst>
              </p:cNvPr>
              <p:cNvSpPr txBox="1"/>
              <p:nvPr/>
            </p:nvSpPr>
            <p:spPr>
              <a:xfrm>
                <a:off x="1579930" y="2191580"/>
                <a:ext cx="1503360" cy="1122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r>
                        <a:rPr lang="hr-H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</m:oMath>
                  </m:oMathPara>
                </a14:m>
                <a:endParaRPr lang="hr-HR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kstniOkvir 3">
                <a:extLst>
                  <a:ext uri="{FF2B5EF4-FFF2-40B4-BE49-F238E27FC236}">
                    <a16:creationId xmlns:a16="http://schemas.microsoft.com/office/drawing/2014/main" id="{71931FEA-2F12-4F8F-93C7-F833D99507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30" y="2191580"/>
                <a:ext cx="1503360" cy="1122487"/>
              </a:xfrm>
              <a:prstGeom prst="rect">
                <a:avLst/>
              </a:prstGeom>
              <a:blipFill>
                <a:blip r:embed="rId3"/>
                <a:stretch>
                  <a:fillRect l="-2024" r="-2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08A8151-01D9-46BA-8C76-638326F71E4C}"/>
                  </a:ext>
                </a:extLst>
              </p:cNvPr>
              <p:cNvSpPr txBox="1"/>
              <p:nvPr/>
            </p:nvSpPr>
            <p:spPr>
              <a:xfrm>
                <a:off x="1579930" y="3422743"/>
                <a:ext cx="4517573" cy="19625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b="0" i="1">
                                  <a:latin typeface="Cambria Math" panose="02040503050406030204" pitchFamily="18" charset="0"/>
                                </a:rPr>
                                <m:t>𝑢𝑙</m:t>
                              </m:r>
                            </m:sub>
                          </m:sSub>
                          <m:r>
                            <a:rPr lang="hr-H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sSub>
                            <m:sSubPr>
                              <m:ctrlP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hr-HR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hr-H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  <m:r>
                        <a:rPr lang="hr-H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</m:oMath>
                  </m:oMathPara>
                </a14:m>
                <a:endParaRPr lang="hr-H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𝑖𝑧</m:t>
                          </m:r>
                        </m:sub>
                      </m:sSub>
                      <m:r>
                        <a:rPr lang="hr-H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 ∓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hr-HR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hr-HR" b="0" i="1">
                              <a:latin typeface="Cambria Math" panose="02040503050406030204" pitchFamily="18" charset="0"/>
                            </a:rPr>
                            <m:t>𝑢𝑙</m:t>
                          </m:r>
                        </m:sub>
                      </m:sSub>
                    </m:oMath>
                  </m:oMathPara>
                </a14:m>
                <a:endParaRPr lang="hr-H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r-H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r-H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r-H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hr-HR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𝒖𝒍</m:t>
                              </m:r>
                            </m:sub>
                          </m:sSub>
                        </m:den>
                      </m:f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hr-H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∓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hr-H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r-H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≫ 1</m:t>
                          </m:r>
                        </m:e>
                      </m:groupCh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f>
                        <m:fPr>
                          <m:ctrlP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hr-HR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508A8151-01D9-46BA-8C76-638326F71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930" y="3422743"/>
                <a:ext cx="4517573" cy="19625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80CB478D-BA53-4FB8-B8F1-D97E125ABB9F}"/>
              </a:ext>
            </a:extLst>
          </p:cNvPr>
          <p:cNvCxnSpPr/>
          <p:nvPr/>
        </p:nvCxnSpPr>
        <p:spPr>
          <a:xfrm>
            <a:off x="1466126" y="3314067"/>
            <a:ext cx="41682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zervirano mjesto sadržaja 2">
                <a:extLst>
                  <a:ext uri="{FF2B5EF4-FFF2-40B4-BE49-F238E27FC236}">
                    <a16:creationId xmlns:a16="http://schemas.microsoft.com/office/drawing/2014/main" id="{489583E9-31B3-47B4-A9C4-84A33A1FB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38716" y="5533842"/>
                <a:ext cx="7898435" cy="11278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12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r-HR" sz="2200" dirty="0"/>
                  <a:t>Faktor povratne veze:  </a:t>
                </a:r>
                <a14:m>
                  <m:oMath xmlns:m="http://schemas.openxmlformats.org/officeDocument/2006/math">
                    <m:r>
                      <a:rPr lang="hr-HR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hr-HR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∓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hr-H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endParaRPr lang="hr-HR" sz="2200" b="1" dirty="0"/>
              </a:p>
              <a:p>
                <a:pPr lvl="1"/>
                <a:r>
                  <a:rPr lang="hr-HR" sz="2000" dirty="0"/>
                  <a:t>Tri režima: F &gt; 1 ,  0 &lt; F &lt; 1  i  F ≤ 0</a:t>
                </a:r>
              </a:p>
            </p:txBody>
          </p:sp>
        </mc:Choice>
        <mc:Fallback>
          <p:sp>
            <p:nvSpPr>
              <p:cNvPr id="11" name="Rezervirano mjesto sadržaja 2">
                <a:extLst>
                  <a:ext uri="{FF2B5EF4-FFF2-40B4-BE49-F238E27FC236}">
                    <a16:creationId xmlns:a16="http://schemas.microsoft.com/office/drawing/2014/main" id="{489583E9-31B3-47B4-A9C4-84A33A1FB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716" y="5533842"/>
                <a:ext cx="7898435" cy="1127892"/>
              </a:xfrm>
              <a:prstGeom prst="rect">
                <a:avLst/>
              </a:prstGeom>
              <a:blipFill>
                <a:blip r:embed="rId5"/>
                <a:stretch>
                  <a:fillRect l="-927" t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6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4B6DD4-0713-40A6-BBA3-5B06A552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Pozitivna povratna veza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FCF9F93-FDA4-4157-9915-E956C0BDF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hr-HR" sz="2200" dirty="0"/>
                  <a:t>Izlaz se zbraja sa ulazom: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hr-HR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⟹ </m:t>
                    </m:r>
                    <m:sSub>
                      <m:sSubPr>
                        <m:ctrlPr>
                          <a:rPr lang="hr-H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hr-H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hr-H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r-H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endParaRPr lang="hr-HR" sz="2000" b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hr-HR" sz="2000" b="1" dirty="0"/>
                  <a:t>Veće pojačanje</a:t>
                </a:r>
                <a:r>
                  <a:rPr lang="hr-HR" sz="2000" dirty="0"/>
                  <a:t> dok god je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hr-HR" sz="2000" dirty="0"/>
                  <a:t>, odnosno</a:t>
                </a:r>
                <a14:m>
                  <m:oMath xmlns:m="http://schemas.openxmlformats.org/officeDocument/2006/math">
                    <m:r>
                      <a:rPr lang="hr-H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hr-HR" sz="2000" dirty="0"/>
                  <a:t> (dakle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r-HR" sz="2000" dirty="0"/>
                  <a:t> mora biti JAKO mali)</a:t>
                </a:r>
              </a:p>
              <a:p>
                <a:pPr lvl="1"/>
                <a:r>
                  <a:rPr lang="hr-HR" sz="2000" dirty="0"/>
                  <a:t>Za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r-HR" sz="2000" dirty="0"/>
                  <a:t> sustav je </a:t>
                </a:r>
                <a:r>
                  <a:rPr lang="hr-HR" sz="2000" b="1" dirty="0"/>
                  <a:t>nestabilan</a:t>
                </a:r>
                <a:r>
                  <a:rPr lang="hr-HR" sz="2000" dirty="0"/>
                  <a:t> (beskonačno pojačanje, negativno nema smisla…)</a:t>
                </a:r>
              </a:p>
              <a:p>
                <a:pPr>
                  <a:spcBef>
                    <a:spcPts val="2400"/>
                  </a:spcBef>
                </a:pPr>
                <a:r>
                  <a:rPr lang="hr-HR" sz="2200" dirty="0"/>
                  <a:t>Općenito pozitivna povratna veza vodi u vrlo loše rezultate (ime vara)</a:t>
                </a:r>
              </a:p>
              <a:p>
                <a:pPr lvl="1"/>
                <a:r>
                  <a:rPr lang="hr-HR" sz="2000" dirty="0"/>
                  <a:t>Nestabilnost i raspad/slom/kvar sustava</a:t>
                </a:r>
              </a:p>
              <a:p>
                <a:pPr>
                  <a:spcBef>
                    <a:spcPts val="2400"/>
                  </a:spcBef>
                </a:pPr>
                <a:r>
                  <a:rPr lang="hr-HR" sz="2200" dirty="0"/>
                  <a:t>U elektronici se koristi za izradu oscilatora</a:t>
                </a:r>
              </a:p>
              <a:p>
                <a:pPr lvl="1"/>
                <a:r>
                  <a:rPr lang="hr-HR" sz="2000" dirty="0"/>
                  <a:t>Nakon pobude isključi se ulaz → beskonačno pojačanje ulaza koji je 0 → </a:t>
                </a:r>
                <a:r>
                  <a:rPr lang="hr-HR" sz="2000" b="1" dirty="0" err="1"/>
                  <a:t>samooscilacije</a:t>
                </a:r>
                <a:endParaRPr lang="hr-HR" sz="2000" b="1" dirty="0"/>
              </a:p>
              <a:p>
                <a:pPr lvl="2"/>
                <a:r>
                  <a:rPr lang="hr-HR" sz="1800" dirty="0"/>
                  <a:t>Izvori sinusnih i </a:t>
                </a:r>
                <a:r>
                  <a:rPr lang="hr-HR" sz="1800" dirty="0" err="1"/>
                  <a:t>nesinusnih</a:t>
                </a:r>
                <a:r>
                  <a:rPr lang="hr-HR" sz="1800" dirty="0"/>
                  <a:t> signala točno određene frekvencije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r-HR" sz="2000" dirty="0"/>
                  <a:t> zove se </a:t>
                </a:r>
                <a:r>
                  <a:rPr lang="hr-HR" sz="2000" b="1" dirty="0" err="1"/>
                  <a:t>Barkhausenov</a:t>
                </a:r>
                <a:r>
                  <a:rPr lang="hr-HR" sz="2000" b="1" dirty="0"/>
                  <a:t> kriterij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FCF9F93-FDA4-4157-9915-E956C0BDF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6A8E79B7-DA0A-432F-9B62-33F6184D245B}"/>
                  </a:ext>
                </a:extLst>
              </p:cNvPr>
              <p:cNvSpPr/>
              <p:nvPr/>
            </p:nvSpPr>
            <p:spPr>
              <a:xfrm>
                <a:off x="9038415" y="289075"/>
                <a:ext cx="2841804" cy="722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hr-H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∓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≫ 1</m:t>
                          </m:r>
                        </m:e>
                      </m:groupCh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f>
                        <m:fPr>
                          <m:ctrlP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6A8E79B7-DA0A-432F-9B62-33F6184D2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15" y="289075"/>
                <a:ext cx="2841804" cy="722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01EC94F0-4BEE-428F-AE51-0FCAFAFBF6D7}"/>
              </a:ext>
            </a:extLst>
          </p:cNvPr>
          <p:cNvSpPr/>
          <p:nvPr/>
        </p:nvSpPr>
        <p:spPr>
          <a:xfrm>
            <a:off x="8953995" y="106878"/>
            <a:ext cx="3075709" cy="1033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7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4B6DD4-0713-40A6-BBA3-5B06A552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Negativna povratna veza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FCF9F93-FDA4-4157-9915-E956C0BDF0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40031"/>
                <a:ext cx="10515600" cy="5581443"/>
              </a:xfrm>
            </p:spPr>
            <p:txBody>
              <a:bodyPr>
                <a:normAutofit/>
              </a:bodyPr>
              <a:lstStyle/>
              <a:p>
                <a:r>
                  <a:rPr lang="hr-HR" sz="2200" dirty="0"/>
                  <a:t>Izlaz se oduzima od ulaza: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hr-HR" sz="2000" b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hr-HR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hr-H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 ⟹ </m:t>
                    </m:r>
                    <m:sSub>
                      <m:sSubPr>
                        <m:ctrlPr>
                          <a:rPr lang="hr-H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hr-HR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hr-H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r-H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hr-HR" sz="2000" dirty="0">
                    <a:ea typeface="Cambria Math" panose="02040503050406030204" pitchFamily="18" charset="0"/>
                  </a:rPr>
                  <a:t> , za proizvoljni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r-HR" sz="2000" dirty="0">
                    <a:ea typeface="Cambria Math" panose="020405030504060302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hr-HR" sz="2000" dirty="0">
                    <a:ea typeface="Cambria Math" panose="02040503050406030204" pitchFamily="18" charset="0"/>
                  </a:rPr>
                  <a:t> </a:t>
                </a:r>
              </a:p>
              <a:p>
                <a:pPr lvl="1"/>
                <a:r>
                  <a:rPr lang="hr-HR" sz="2000" b="1" dirty="0"/>
                  <a:t>Manje pojačanje</a:t>
                </a:r>
                <a:r>
                  <a:rPr lang="hr-HR" sz="2000" dirty="0"/>
                  <a:t>, ali je </a:t>
                </a:r>
                <a:r>
                  <a:rPr lang="hr-HR" sz="2000" b="1" dirty="0"/>
                  <a:t>uvijek stabilna</a:t>
                </a:r>
                <a:endParaRPr lang="hr-HR" sz="2000" dirty="0"/>
              </a:p>
              <a:p>
                <a:r>
                  <a:rPr lang="hr-HR" sz="2200" dirty="0"/>
                  <a:t>Zašto bi željeli smanjiti pojačanje??</a:t>
                </a:r>
              </a:p>
              <a:p>
                <a:pPr lvl="1"/>
                <a:r>
                  <a:rPr lang="hr-HR" sz="2000" dirty="0"/>
                  <a:t>Stabilizacija pojačanja s obzirom na promjene parametara komponenata</a:t>
                </a:r>
              </a:p>
              <a:p>
                <a:pPr lvl="2"/>
                <a:r>
                  <a:rPr lang="hr-HR" sz="1800" dirty="0"/>
                  <a:t>Aktivne komponente posebno osjetljive na temperaturu, starenje, frekvencije i amplitude, …</a:t>
                </a:r>
              </a:p>
              <a:p>
                <a:pPr lvl="1"/>
                <a:r>
                  <a:rPr lang="hr-HR" sz="2000" dirty="0"/>
                  <a:t>Mijenjanje otpora, propusnog pojasa i drugih osobina pojačala (</a:t>
                </a:r>
                <a:r>
                  <a:rPr lang="hr-HR" sz="2000" i="1" dirty="0"/>
                  <a:t>bliže idealnom</a:t>
                </a:r>
                <a:r>
                  <a:rPr lang="hr-HR" sz="2000" dirty="0"/>
                  <a:t>)</a:t>
                </a:r>
                <a:endParaRPr lang="hr-HR" sz="1800" dirty="0"/>
              </a:p>
              <a:p>
                <a:pPr lvl="1"/>
                <a:r>
                  <a:rPr lang="hr-HR" sz="2000" dirty="0"/>
                  <a:t>Smanjenje šuma/smetnji u signalu itd.</a:t>
                </a:r>
              </a:p>
              <a:p>
                <a:r>
                  <a:rPr lang="hr-HR" sz="2200" dirty="0"/>
                  <a:t>Općenito u sustavima negativna povratna veza omogućuje dostizanje stabilnog stanja</a:t>
                </a:r>
              </a:p>
              <a:p>
                <a:pPr lvl="1"/>
                <a:r>
                  <a:rPr lang="hr-HR" sz="2000" dirty="0"/>
                  <a:t>Mjeri se postignuto stanje i uspoređuje sa željenim, razlika utječe na ulaz (+ ili -)</a:t>
                </a:r>
              </a:p>
              <a:p>
                <a:pPr lvl="1"/>
                <a:r>
                  <a:rPr lang="hr-HR" sz="2000" dirty="0"/>
                  <a:t>Na primjer grijač s termostatom...</a:t>
                </a:r>
              </a:p>
            </p:txBody>
          </p:sp>
        </mc:Choice>
        <mc:Fallback>
          <p:sp>
            <p:nvSpPr>
              <p:cNvPr id="3" name="Rezervirano mjesto sadržaja 2">
                <a:extLst>
                  <a:ext uri="{FF2B5EF4-FFF2-40B4-BE49-F238E27FC236}">
                    <a16:creationId xmlns:a16="http://schemas.microsoft.com/office/drawing/2014/main" id="{8FCF9F93-FDA4-4157-9915-E956C0BDF0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40031"/>
                <a:ext cx="10515600" cy="5581443"/>
              </a:xfrm>
              <a:blipFill>
                <a:blip r:embed="rId2"/>
                <a:stretch>
                  <a:fillRect l="-696" t="-5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6A8E79B7-DA0A-432F-9B62-33F6184D245B}"/>
                  </a:ext>
                </a:extLst>
              </p:cNvPr>
              <p:cNvSpPr/>
              <p:nvPr/>
            </p:nvSpPr>
            <p:spPr>
              <a:xfrm>
                <a:off x="9038415" y="289075"/>
                <a:ext cx="2841804" cy="722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hr-H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∓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r-H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≫ 1</m:t>
                          </m:r>
                        </m:e>
                      </m:groupChr>
                      <m:r>
                        <a:rPr lang="hr-H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hr-HR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f>
                        <m:fPr>
                          <m:ctrlP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r-HR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4" name="Pravokutnik 3">
                <a:extLst>
                  <a:ext uri="{FF2B5EF4-FFF2-40B4-BE49-F238E27FC236}">
                    <a16:creationId xmlns:a16="http://schemas.microsoft.com/office/drawing/2014/main" id="{6A8E79B7-DA0A-432F-9B62-33F6184D2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8415" y="289075"/>
                <a:ext cx="2841804" cy="722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>
            <a:extLst>
              <a:ext uri="{FF2B5EF4-FFF2-40B4-BE49-F238E27FC236}">
                <a16:creationId xmlns:a16="http://schemas.microsoft.com/office/drawing/2014/main" id="{01EC94F0-4BEE-428F-AE51-0FCAFAFBF6D7}"/>
              </a:ext>
            </a:extLst>
          </p:cNvPr>
          <p:cNvSpPr/>
          <p:nvPr/>
        </p:nvSpPr>
        <p:spPr>
          <a:xfrm>
            <a:off x="8953995" y="106878"/>
            <a:ext cx="3075709" cy="1033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4E0227-DA7A-4E31-9D70-7317FCFC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Negativna povratna veza u elektronici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3B1B72-2D19-4ACD-871A-0608C771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Naponsko-serijska (izlaz: napon, ulaz: razlika napona)</a:t>
            </a:r>
          </a:p>
          <a:p>
            <a:pPr lvl="1"/>
            <a:r>
              <a:rPr lang="hr-HR" dirty="0"/>
              <a:t>Primjer: </a:t>
            </a:r>
            <a:r>
              <a:rPr lang="hr-HR" dirty="0" err="1"/>
              <a:t>neinvertirajuće</a:t>
            </a:r>
            <a:r>
              <a:rPr lang="hr-HR" dirty="0"/>
              <a:t> pojačalo</a:t>
            </a:r>
          </a:p>
          <a:p>
            <a:pPr lvl="2"/>
            <a:r>
              <a:rPr lang="hr-HR" dirty="0"/>
              <a:t>Pojačanje u potpunosti određeno</a:t>
            </a:r>
            <a:br>
              <a:rPr lang="hr-HR" dirty="0"/>
            </a:br>
            <a:r>
              <a:rPr lang="hr-HR" dirty="0"/>
              <a:t>otpornicima!</a:t>
            </a:r>
          </a:p>
          <a:p>
            <a:pPr lvl="2"/>
            <a:r>
              <a:rPr lang="hr-HR" dirty="0"/>
              <a:t>Povećanje ulaznog otpora (serija)</a:t>
            </a:r>
          </a:p>
          <a:p>
            <a:pPr lvl="2"/>
            <a:r>
              <a:rPr lang="hr-HR" dirty="0"/>
              <a:t>Smanjenje izlaznog otpora (paralela)</a:t>
            </a:r>
            <a:endParaRPr lang="en-GB" dirty="0"/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B145472D-68DE-44D9-B521-930ECDFA3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83" y="4062547"/>
            <a:ext cx="4692479" cy="2657819"/>
          </a:xfrm>
          <a:prstGeom prst="rect">
            <a:avLst/>
          </a:prstGeom>
        </p:spPr>
      </p:pic>
      <p:pic>
        <p:nvPicPr>
          <p:cNvPr id="7" name="Slika 6" descr="Slika na kojoj se prikazuje sat, crtež&#10;&#10;Opis je automatski generiran">
            <a:extLst>
              <a:ext uri="{FF2B5EF4-FFF2-40B4-BE49-F238E27FC236}">
                <a16:creationId xmlns:a16="http://schemas.microsoft.com/office/drawing/2014/main" id="{AFEDCC37-9517-42C9-8BDC-92C1C806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026" y="2042822"/>
            <a:ext cx="5339938" cy="25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4E0227-DA7A-4E31-9D70-7317FCFC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Negativna povratna veza u elektronici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3B1B72-2D19-4ACD-871A-0608C771A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Naponsko-paralelna (izlaz: napon, ulaz: razlika struja)</a:t>
            </a:r>
          </a:p>
          <a:p>
            <a:pPr lvl="1"/>
            <a:r>
              <a:rPr lang="hr-HR" dirty="0"/>
              <a:t>Primjer: invertirajuće pojačalo</a:t>
            </a:r>
          </a:p>
          <a:p>
            <a:pPr lvl="2"/>
            <a:r>
              <a:rPr lang="hr-HR" dirty="0"/>
              <a:t>Pojačanje u potpunosti određeno</a:t>
            </a:r>
            <a:br>
              <a:rPr lang="hr-HR" dirty="0"/>
            </a:br>
            <a:r>
              <a:rPr lang="hr-HR" dirty="0"/>
              <a:t>otpornicima!</a:t>
            </a:r>
          </a:p>
          <a:p>
            <a:pPr lvl="2"/>
            <a:r>
              <a:rPr lang="hr-HR" dirty="0"/>
              <a:t>Smanjenje ulaznog otpora (paralela)</a:t>
            </a:r>
          </a:p>
          <a:p>
            <a:pPr lvl="2"/>
            <a:r>
              <a:rPr lang="hr-HR" dirty="0"/>
              <a:t>Smanjenje izlaznog otpora (paralela)</a:t>
            </a:r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145472D-68DE-44D9-B521-930ECDFA3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641" y="4062547"/>
            <a:ext cx="4343962" cy="26578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FEDCC37-9517-42C9-8BDC-92C1C806D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842" y="1793175"/>
            <a:ext cx="5184690" cy="275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1033</Words>
  <Application>Microsoft Office PowerPoint</Application>
  <PresentationFormat>Široki zaslon</PresentationFormat>
  <Paragraphs>119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Tema sustava Office</vt:lpstr>
      <vt:lpstr>Principi povratne sprege</vt:lpstr>
      <vt:lpstr>Uvod</vt:lpstr>
      <vt:lpstr>Sustavi otvorene petlje (open-loop)</vt:lpstr>
      <vt:lpstr>Sustavi zatvorene petlje (closed-loop)</vt:lpstr>
      <vt:lpstr>Sustavi zatvorene petlje (closed-loop)</vt:lpstr>
      <vt:lpstr>Pozitivna povratna veza</vt:lpstr>
      <vt:lpstr>Negativna povratna veza</vt:lpstr>
      <vt:lpstr>Negativna povratna veza u elektronici</vt:lpstr>
      <vt:lpstr>Negativna povratna veza u elektronici</vt:lpstr>
      <vt:lpstr>Negativna povratna veza u elektronici</vt:lpstr>
      <vt:lpstr>Negativna povratna veza u elektronici</vt:lpstr>
      <vt:lpstr>Servomehanizmi (u zrakoplovu)</vt:lpstr>
      <vt:lpstr>Vrste senzora za servomehanizme</vt:lpstr>
      <vt:lpstr>Vrste senzora za servomehanizme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Operacijsko pojačalo</dc:title>
  <dc:creator>Eugen Rožić</dc:creator>
  <cp:lastModifiedBy>Eugen Rožić</cp:lastModifiedBy>
  <cp:revision>1</cp:revision>
  <dcterms:created xsi:type="dcterms:W3CDTF">2020-03-30T09:11:22Z</dcterms:created>
  <dcterms:modified xsi:type="dcterms:W3CDTF">2020-06-07T12:22:17Z</dcterms:modified>
</cp:coreProperties>
</file>